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9.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authors.xml" ContentType="application/vnd.ms-powerpoint.author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7"/>
  </p:notesMasterIdLst>
  <p:sldIdLst>
    <p:sldId id="257" r:id="rId5"/>
    <p:sldId id="307" r:id="rId6"/>
    <p:sldId id="298" r:id="rId7"/>
    <p:sldId id="314" r:id="rId8"/>
    <p:sldId id="308" r:id="rId9"/>
    <p:sldId id="296" r:id="rId10"/>
    <p:sldId id="310" r:id="rId11"/>
    <p:sldId id="259" r:id="rId12"/>
    <p:sldId id="319" r:id="rId13"/>
    <p:sldId id="311" r:id="rId14"/>
    <p:sldId id="293" r:id="rId15"/>
    <p:sldId id="313" r:id="rId16"/>
  </p:sldIdLst>
  <p:sldSz cx="24380825" cy="13714413"/>
  <p:notesSz cx="6858000" cy="9144000"/>
  <p:defaultTextStyle>
    <a:defPPr>
      <a:defRPr lang="en-US"/>
    </a:defPPr>
    <a:lvl1pPr marL="0" algn="l" defTabSz="1828252" rtl="0" eaLnBrk="1" latinLnBrk="0" hangingPunct="1">
      <a:defRPr sz="3599" kern="1200">
        <a:solidFill>
          <a:schemeClr val="tx1"/>
        </a:solidFill>
        <a:latin typeface="+mn-lt"/>
        <a:ea typeface="+mn-ea"/>
        <a:cs typeface="+mn-cs"/>
      </a:defRPr>
    </a:lvl1pPr>
    <a:lvl2pPr marL="914127" algn="l" defTabSz="1828252" rtl="0" eaLnBrk="1" latinLnBrk="0" hangingPunct="1">
      <a:defRPr sz="3599" kern="1200">
        <a:solidFill>
          <a:schemeClr val="tx1"/>
        </a:solidFill>
        <a:latin typeface="+mn-lt"/>
        <a:ea typeface="+mn-ea"/>
        <a:cs typeface="+mn-cs"/>
      </a:defRPr>
    </a:lvl2pPr>
    <a:lvl3pPr marL="1828252" algn="l" defTabSz="1828252" rtl="0" eaLnBrk="1" latinLnBrk="0" hangingPunct="1">
      <a:defRPr sz="3599" kern="1200">
        <a:solidFill>
          <a:schemeClr val="tx1"/>
        </a:solidFill>
        <a:latin typeface="+mn-lt"/>
        <a:ea typeface="+mn-ea"/>
        <a:cs typeface="+mn-cs"/>
      </a:defRPr>
    </a:lvl3pPr>
    <a:lvl4pPr marL="2742379" algn="l" defTabSz="1828252" rtl="0" eaLnBrk="1" latinLnBrk="0" hangingPunct="1">
      <a:defRPr sz="3599" kern="1200">
        <a:solidFill>
          <a:schemeClr val="tx1"/>
        </a:solidFill>
        <a:latin typeface="+mn-lt"/>
        <a:ea typeface="+mn-ea"/>
        <a:cs typeface="+mn-cs"/>
      </a:defRPr>
    </a:lvl4pPr>
    <a:lvl5pPr marL="3656503" algn="l" defTabSz="1828252" rtl="0" eaLnBrk="1" latinLnBrk="0" hangingPunct="1">
      <a:defRPr sz="3599" kern="1200">
        <a:solidFill>
          <a:schemeClr val="tx1"/>
        </a:solidFill>
        <a:latin typeface="+mn-lt"/>
        <a:ea typeface="+mn-ea"/>
        <a:cs typeface="+mn-cs"/>
      </a:defRPr>
    </a:lvl5pPr>
    <a:lvl6pPr marL="4570628" algn="l" defTabSz="1828252" rtl="0" eaLnBrk="1" latinLnBrk="0" hangingPunct="1">
      <a:defRPr sz="3599" kern="1200">
        <a:solidFill>
          <a:schemeClr val="tx1"/>
        </a:solidFill>
        <a:latin typeface="+mn-lt"/>
        <a:ea typeface="+mn-ea"/>
        <a:cs typeface="+mn-cs"/>
      </a:defRPr>
    </a:lvl6pPr>
    <a:lvl7pPr marL="5484755" algn="l" defTabSz="1828252" rtl="0" eaLnBrk="1" latinLnBrk="0" hangingPunct="1">
      <a:defRPr sz="3599" kern="1200">
        <a:solidFill>
          <a:schemeClr val="tx1"/>
        </a:solidFill>
        <a:latin typeface="+mn-lt"/>
        <a:ea typeface="+mn-ea"/>
        <a:cs typeface="+mn-cs"/>
      </a:defRPr>
    </a:lvl7pPr>
    <a:lvl8pPr marL="6398880" algn="l" defTabSz="1828252" rtl="0" eaLnBrk="1" latinLnBrk="0" hangingPunct="1">
      <a:defRPr sz="3599" kern="1200">
        <a:solidFill>
          <a:schemeClr val="tx1"/>
        </a:solidFill>
        <a:latin typeface="+mn-lt"/>
        <a:ea typeface="+mn-ea"/>
        <a:cs typeface="+mn-cs"/>
      </a:defRPr>
    </a:lvl8pPr>
    <a:lvl9pPr marL="7313007" algn="l" defTabSz="1828252" rtl="0" eaLnBrk="1" latinLnBrk="0" hangingPunct="1">
      <a:defRPr sz="3599"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97302FE-3262-C1EB-1863-E44BE6CC2471}" name="Malgorzata Nowak" initials="MN" userId="S::Malgorzata.Nowak@ecorys.com::407549c4-6e2d-4c30-ba6a-08ba4970238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D9D9"/>
    <a:srgbClr val="0573B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1E4AEA4-8DFA-4A89-87EB-49C32662AFE0}" styleName="Styl pośredni 2 — Ak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Styl pośredni 2 — Ak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Bez stylu, bez siatki">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7686" autoAdjust="0"/>
  </p:normalViewPr>
  <p:slideViewPr>
    <p:cSldViewPr snapToGrid="0">
      <p:cViewPr>
        <p:scale>
          <a:sx n="60" d="100"/>
          <a:sy n="60" d="100"/>
        </p:scale>
        <p:origin x="-1408" y="28"/>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8/10/relationships/authors" Target="authors.xml"/></Relationships>
</file>

<file path=ppt/diagrams/_rels/data1.xml.rels><?xml version="1.0" encoding="UTF-8" standalone="yes"?>
<Relationships xmlns="http://schemas.openxmlformats.org/package/2006/relationships"><Relationship Id="rId3" Type="http://schemas.openxmlformats.org/officeDocument/2006/relationships/hyperlink" Target="https://commons.wikimedia.org/wiki/Category:SVG_flags_of_Iceland" TargetMode="External"/><Relationship Id="rId2" Type="http://schemas.openxmlformats.org/officeDocument/2006/relationships/image" Target="../media/image8.png"/><Relationship Id="rId1" Type="http://schemas.openxmlformats.org/officeDocument/2006/relationships/image" Target="../media/image7.jpeg"/><Relationship Id="rId5" Type="http://schemas.openxmlformats.org/officeDocument/2006/relationships/image" Target="../media/image10.jpeg"/><Relationship Id="rId4" Type="http://schemas.openxmlformats.org/officeDocument/2006/relationships/image" Target="../media/image9.png"/></Relationships>
</file>

<file path=ppt/diagrams/_rels/data2.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2.png"/><Relationship Id="rId7" Type="http://schemas.openxmlformats.org/officeDocument/2006/relationships/image" Target="../media/image15.png"/><Relationship Id="rId12" Type="http://schemas.openxmlformats.org/officeDocument/2006/relationships/image" Target="../media/image19.jpeg"/><Relationship Id="rId2" Type="http://schemas.openxmlformats.org/officeDocument/2006/relationships/hyperlink" Target="https://es.wikipedia.org/wiki/Bulgaria" TargetMode="External"/><Relationship Id="rId1" Type="http://schemas.openxmlformats.org/officeDocument/2006/relationships/image" Target="../media/image11.png"/><Relationship Id="rId6" Type="http://schemas.openxmlformats.org/officeDocument/2006/relationships/hyperlink" Target="https://commons.wikimedia.org/wiki/File:Flag_of_Croatia.svg" TargetMode="External"/><Relationship Id="rId11" Type="http://schemas.openxmlformats.org/officeDocument/2006/relationships/hyperlink" Target="http://flickr.com/photos/triinq/6063101562" TargetMode="External"/><Relationship Id="rId5" Type="http://schemas.openxmlformats.org/officeDocument/2006/relationships/image" Target="../media/image14.png"/><Relationship Id="rId10" Type="http://schemas.openxmlformats.org/officeDocument/2006/relationships/image" Target="../media/image18.jpeg"/><Relationship Id="rId4" Type="http://schemas.openxmlformats.org/officeDocument/2006/relationships/image" Target="../media/image13.jpeg"/><Relationship Id="rId9" Type="http://schemas.openxmlformats.org/officeDocument/2006/relationships/image" Target="../media/image17.png"/></Relationships>
</file>

<file path=ppt/diagrams/_rels/data3.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hyperlink" Target="https://en.wikipedia.org/wiki/Flag_of_Italy" TargetMode="External"/><Relationship Id="rId1" Type="http://schemas.openxmlformats.org/officeDocument/2006/relationships/image" Target="../media/image20.png"/><Relationship Id="rId6" Type="http://schemas.openxmlformats.org/officeDocument/2006/relationships/image" Target="../media/image24.png"/><Relationship Id="rId11" Type="http://schemas.openxmlformats.org/officeDocument/2006/relationships/image" Target="../media/image28.png"/><Relationship Id="rId5" Type="http://schemas.openxmlformats.org/officeDocument/2006/relationships/image" Target="../media/image23.png"/><Relationship Id="rId10" Type="http://schemas.openxmlformats.org/officeDocument/2006/relationships/image" Target="../media/image27.jpeg"/><Relationship Id="rId4" Type="http://schemas.openxmlformats.org/officeDocument/2006/relationships/image" Target="../media/image22.png"/><Relationship Id="rId9" Type="http://schemas.openxmlformats.org/officeDocument/2006/relationships/hyperlink" Target="http://www.public-domain-image.com/free-images/flags-of-the-world/flag-of-latvia" TargetMode="External"/></Relationships>
</file>

<file path=ppt/diagrams/_rels/data4.xml.rels><?xml version="1.0" encoding="UTF-8" standalone="yes"?>
<Relationships xmlns="http://schemas.openxmlformats.org/package/2006/relationships"><Relationship Id="rId1" Type="http://schemas.openxmlformats.org/officeDocument/2006/relationships/image" Target="../media/image10.jpeg"/></Relationships>
</file>

<file path=ppt/diagrams/_rels/data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2.svg"/><Relationship Id="rId1" Type="http://schemas.openxmlformats.org/officeDocument/2006/relationships/image" Target="../media/image31.png"/><Relationship Id="rId6" Type="http://schemas.openxmlformats.org/officeDocument/2006/relationships/image" Target="../media/image36.svg"/><Relationship Id="rId5" Type="http://schemas.openxmlformats.org/officeDocument/2006/relationships/image" Target="../media/image33.png"/><Relationship Id="rId4" Type="http://schemas.openxmlformats.org/officeDocument/2006/relationships/image" Target="../media/image34.svg"/></Relationships>
</file>

<file path=ppt/diagrams/_rels/drawing1.xml.rels><?xml version="1.0" encoding="UTF-8" standalone="yes"?>
<Relationships xmlns="http://schemas.openxmlformats.org/package/2006/relationships"><Relationship Id="rId3" Type="http://schemas.openxmlformats.org/officeDocument/2006/relationships/hyperlink" Target="https://commons.wikimedia.org/wiki/Category:SVG_flags_of_Iceland" TargetMode="External"/><Relationship Id="rId2" Type="http://schemas.openxmlformats.org/officeDocument/2006/relationships/image" Target="../media/image8.png"/><Relationship Id="rId1" Type="http://schemas.openxmlformats.org/officeDocument/2006/relationships/image" Target="../media/image7.jpeg"/><Relationship Id="rId5" Type="http://schemas.openxmlformats.org/officeDocument/2006/relationships/image" Target="../media/image10.jpeg"/><Relationship Id="rId4" Type="http://schemas.openxmlformats.org/officeDocument/2006/relationships/image" Target="../media/image9.png"/></Relationships>
</file>

<file path=ppt/diagrams/_rels/drawing2.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2.png"/><Relationship Id="rId7" Type="http://schemas.openxmlformats.org/officeDocument/2006/relationships/image" Target="../media/image15.png"/><Relationship Id="rId12" Type="http://schemas.openxmlformats.org/officeDocument/2006/relationships/image" Target="../media/image19.jpeg"/><Relationship Id="rId2" Type="http://schemas.openxmlformats.org/officeDocument/2006/relationships/hyperlink" Target="https://es.wikipedia.org/wiki/Bulgaria" TargetMode="External"/><Relationship Id="rId1" Type="http://schemas.openxmlformats.org/officeDocument/2006/relationships/image" Target="../media/image11.png"/><Relationship Id="rId6" Type="http://schemas.openxmlformats.org/officeDocument/2006/relationships/hyperlink" Target="https://commons.wikimedia.org/wiki/File:Flag_of_Croatia.svg" TargetMode="External"/><Relationship Id="rId11" Type="http://schemas.openxmlformats.org/officeDocument/2006/relationships/hyperlink" Target="http://flickr.com/photos/triinq/6063101562" TargetMode="External"/><Relationship Id="rId5" Type="http://schemas.openxmlformats.org/officeDocument/2006/relationships/image" Target="../media/image14.png"/><Relationship Id="rId10" Type="http://schemas.openxmlformats.org/officeDocument/2006/relationships/image" Target="../media/image18.jpeg"/><Relationship Id="rId4" Type="http://schemas.openxmlformats.org/officeDocument/2006/relationships/image" Target="../media/image13.jpeg"/><Relationship Id="rId9" Type="http://schemas.openxmlformats.org/officeDocument/2006/relationships/image" Target="../media/image17.png"/></Relationships>
</file>

<file path=ppt/diagrams/_rels/drawing3.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hyperlink" Target="https://en.wikipedia.org/wiki/Flag_of_Italy" TargetMode="External"/><Relationship Id="rId1" Type="http://schemas.openxmlformats.org/officeDocument/2006/relationships/image" Target="../media/image20.png"/><Relationship Id="rId6" Type="http://schemas.openxmlformats.org/officeDocument/2006/relationships/image" Target="../media/image24.png"/><Relationship Id="rId11" Type="http://schemas.openxmlformats.org/officeDocument/2006/relationships/image" Target="../media/image28.png"/><Relationship Id="rId5" Type="http://schemas.openxmlformats.org/officeDocument/2006/relationships/image" Target="../media/image23.png"/><Relationship Id="rId10" Type="http://schemas.openxmlformats.org/officeDocument/2006/relationships/image" Target="../media/image27.jpeg"/><Relationship Id="rId4" Type="http://schemas.openxmlformats.org/officeDocument/2006/relationships/image" Target="../media/image22.png"/><Relationship Id="rId9" Type="http://schemas.openxmlformats.org/officeDocument/2006/relationships/hyperlink" Target="http://www.public-domain-image.com/free-images/flags-of-the-world/flag-of-latvia" TargetMode="External"/></Relationships>
</file>

<file path=ppt/diagrams/_rels/drawing4.xml.rels><?xml version="1.0" encoding="UTF-8" standalone="yes"?>
<Relationships xmlns="http://schemas.openxmlformats.org/package/2006/relationships"><Relationship Id="rId1" Type="http://schemas.openxmlformats.org/officeDocument/2006/relationships/image" Target="../media/image10.jpeg"/></Relationships>
</file>

<file path=ppt/diagrams/_rels/drawing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2.svg"/><Relationship Id="rId1" Type="http://schemas.openxmlformats.org/officeDocument/2006/relationships/image" Target="../media/image31.png"/><Relationship Id="rId6" Type="http://schemas.openxmlformats.org/officeDocument/2006/relationships/image" Target="../media/image36.svg"/><Relationship Id="rId5" Type="http://schemas.openxmlformats.org/officeDocument/2006/relationships/image" Target="../media/image33.png"/><Relationship Id="rId4" Type="http://schemas.openxmlformats.org/officeDocument/2006/relationships/image" Target="../media/image34.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28EAF00-B7DD-4A10-8D46-AEB10B44FCA7}" type="doc">
      <dgm:prSet loTypeId="urn:microsoft.com/office/officeart/2005/8/layout/pList1" loCatId="picture" qsTypeId="urn:microsoft.com/office/officeart/2005/8/quickstyle/simple1" qsCatId="simple" csTypeId="urn:microsoft.com/office/officeart/2005/8/colors/accent1_2" csCatId="accent1" phldr="1"/>
      <dgm:spPr/>
      <dgm:t>
        <a:bodyPr/>
        <a:lstStyle/>
        <a:p>
          <a:endParaRPr lang="pl-PL"/>
        </a:p>
      </dgm:t>
    </dgm:pt>
    <dgm:pt modelId="{EA357162-A000-4221-89E4-71ACCA1C3739}">
      <dgm:prSet phldrT="[Tekst]"/>
      <dgm:spPr/>
      <dgm:t>
        <a:bodyPr/>
        <a:lstStyle/>
        <a:p>
          <a:r>
            <a:rPr lang="pl-PL"/>
            <a:t>37 NO</a:t>
          </a:r>
        </a:p>
      </dgm:t>
    </dgm:pt>
    <dgm:pt modelId="{BB8D9BE6-DD9B-4331-AC74-52CB40BC71E1}" type="parTrans" cxnId="{4DB7AFFB-9A63-40A4-A7B0-A688AAF7DD16}">
      <dgm:prSet/>
      <dgm:spPr/>
      <dgm:t>
        <a:bodyPr/>
        <a:lstStyle/>
        <a:p>
          <a:endParaRPr lang="pl-PL"/>
        </a:p>
      </dgm:t>
    </dgm:pt>
    <dgm:pt modelId="{7CC6691A-06D0-4AB5-8E77-899275216B39}" type="sibTrans" cxnId="{4DB7AFFB-9A63-40A4-A7B0-A688AAF7DD16}">
      <dgm:prSet/>
      <dgm:spPr/>
      <dgm:t>
        <a:bodyPr/>
        <a:lstStyle/>
        <a:p>
          <a:endParaRPr lang="pl-PL"/>
        </a:p>
      </dgm:t>
    </dgm:pt>
    <dgm:pt modelId="{9427D486-4F35-4716-AFB7-08DC7617EB30}">
      <dgm:prSet phldrT="[Tekst]"/>
      <dgm:spPr/>
      <dgm:t>
        <a:bodyPr/>
        <a:lstStyle/>
        <a:p>
          <a:r>
            <a:rPr lang="pl-PL"/>
            <a:t>9 </a:t>
          </a:r>
          <a:r>
            <a:rPr lang="pl-PL" err="1"/>
            <a:t>IS</a:t>
          </a:r>
          <a:endParaRPr lang="pl-PL"/>
        </a:p>
      </dgm:t>
    </dgm:pt>
    <dgm:pt modelId="{2121B234-D3C2-4EEC-BCD0-51F247D16026}" type="parTrans" cxnId="{F4F5B1F6-5AE5-4143-837C-A2AB33F2BA6C}">
      <dgm:prSet/>
      <dgm:spPr/>
      <dgm:t>
        <a:bodyPr/>
        <a:lstStyle/>
        <a:p>
          <a:endParaRPr lang="pl-PL"/>
        </a:p>
      </dgm:t>
    </dgm:pt>
    <dgm:pt modelId="{1896BD5C-A0AB-49F7-AA20-B93CDA63E575}" type="sibTrans" cxnId="{F4F5B1F6-5AE5-4143-837C-A2AB33F2BA6C}">
      <dgm:prSet/>
      <dgm:spPr/>
      <dgm:t>
        <a:bodyPr/>
        <a:lstStyle/>
        <a:p>
          <a:endParaRPr lang="pl-PL"/>
        </a:p>
      </dgm:t>
    </dgm:pt>
    <dgm:pt modelId="{6CCEE035-855A-44A1-8040-0FF53C501409}">
      <dgm:prSet phldrT="[Tekst]"/>
      <dgm:spPr/>
      <dgm:t>
        <a:bodyPr/>
        <a:lstStyle/>
        <a:p>
          <a:r>
            <a:rPr lang="pl-PL"/>
            <a:t>37 EU</a:t>
          </a:r>
        </a:p>
      </dgm:t>
    </dgm:pt>
    <dgm:pt modelId="{7905C1D8-BEE8-40DE-A5D3-1CA113C89C85}" type="parTrans" cxnId="{EDCDAFFF-7261-4778-8083-FFC097DBC26C}">
      <dgm:prSet/>
      <dgm:spPr/>
      <dgm:t>
        <a:bodyPr/>
        <a:lstStyle/>
        <a:p>
          <a:endParaRPr lang="pl-PL"/>
        </a:p>
      </dgm:t>
    </dgm:pt>
    <dgm:pt modelId="{992F7E41-835D-40EF-9680-A7759EE7D5C8}" type="sibTrans" cxnId="{EDCDAFFF-7261-4778-8083-FFC097DBC26C}">
      <dgm:prSet/>
      <dgm:spPr/>
      <dgm:t>
        <a:bodyPr/>
        <a:lstStyle/>
        <a:p>
          <a:endParaRPr lang="pl-PL"/>
        </a:p>
      </dgm:t>
    </dgm:pt>
    <dgm:pt modelId="{FBD2E75E-1B3E-4DD3-A998-D59366C8EC3E}">
      <dgm:prSet phldrT="[Tekst]"/>
      <dgm:spPr/>
      <dgm:t>
        <a:bodyPr/>
        <a:lstStyle/>
        <a:p>
          <a:r>
            <a:rPr lang="pl-PL"/>
            <a:t>3 </a:t>
          </a:r>
          <a:r>
            <a:rPr lang="pl-PL" err="1"/>
            <a:t>IO</a:t>
          </a:r>
          <a:endParaRPr lang="pl-PL"/>
        </a:p>
      </dgm:t>
    </dgm:pt>
    <dgm:pt modelId="{F2277FA1-8D26-442A-AEEB-23315A3B83BC}" type="parTrans" cxnId="{00F16FBD-C756-4573-BCD0-B7F043AE893C}">
      <dgm:prSet/>
      <dgm:spPr/>
      <dgm:t>
        <a:bodyPr/>
        <a:lstStyle/>
        <a:p>
          <a:endParaRPr lang="pl-PL"/>
        </a:p>
      </dgm:t>
    </dgm:pt>
    <dgm:pt modelId="{29245FE3-3CCC-4E70-8877-D5DFF0663284}" type="sibTrans" cxnId="{00F16FBD-C756-4573-BCD0-B7F043AE893C}">
      <dgm:prSet/>
      <dgm:spPr/>
      <dgm:t>
        <a:bodyPr/>
        <a:lstStyle/>
        <a:p>
          <a:endParaRPr lang="pl-PL"/>
        </a:p>
      </dgm:t>
    </dgm:pt>
    <dgm:pt modelId="{D6A3AE1C-4EE6-4B9A-B808-CABF8E374E3C}" type="pres">
      <dgm:prSet presAssocID="{628EAF00-B7DD-4A10-8D46-AEB10B44FCA7}" presName="Name0" presStyleCnt="0">
        <dgm:presLayoutVars>
          <dgm:dir/>
          <dgm:resizeHandles val="exact"/>
        </dgm:presLayoutVars>
      </dgm:prSet>
      <dgm:spPr/>
      <dgm:t>
        <a:bodyPr/>
        <a:lstStyle/>
        <a:p>
          <a:endParaRPr lang="sk-SK"/>
        </a:p>
      </dgm:t>
    </dgm:pt>
    <dgm:pt modelId="{70AB4A3D-E76E-4D6B-B961-81871CEF09D0}" type="pres">
      <dgm:prSet presAssocID="{EA357162-A000-4221-89E4-71ACCA1C3739}" presName="compNode" presStyleCnt="0"/>
      <dgm:spPr/>
    </dgm:pt>
    <dgm:pt modelId="{843FC3CD-01F3-4283-B608-35FE9E29AB9E}" type="pres">
      <dgm:prSet presAssocID="{EA357162-A000-4221-89E4-71ACCA1C3739}" presName="pictRect" presStyleLbl="node1" presStyleIdx="0" presStyleCnt="4"/>
      <dgm:spPr>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1000" b="-1000"/>
          </a:stretch>
        </a:blipFill>
      </dgm:spPr>
    </dgm:pt>
    <dgm:pt modelId="{0776FE8D-9D40-47F5-88AB-81B31AD1B714}" type="pres">
      <dgm:prSet presAssocID="{EA357162-A000-4221-89E4-71ACCA1C3739}" presName="textRect" presStyleLbl="revTx" presStyleIdx="0" presStyleCnt="4">
        <dgm:presLayoutVars>
          <dgm:bulletEnabled val="1"/>
        </dgm:presLayoutVars>
      </dgm:prSet>
      <dgm:spPr/>
      <dgm:t>
        <a:bodyPr/>
        <a:lstStyle/>
        <a:p>
          <a:endParaRPr lang="sk-SK"/>
        </a:p>
      </dgm:t>
    </dgm:pt>
    <dgm:pt modelId="{47CC94C1-0854-43F7-B050-E955E740E739}" type="pres">
      <dgm:prSet presAssocID="{7CC6691A-06D0-4AB5-8E77-899275216B39}" presName="sibTrans" presStyleLbl="sibTrans2D1" presStyleIdx="0" presStyleCnt="0"/>
      <dgm:spPr/>
      <dgm:t>
        <a:bodyPr/>
        <a:lstStyle/>
        <a:p>
          <a:endParaRPr lang="sk-SK"/>
        </a:p>
      </dgm:t>
    </dgm:pt>
    <dgm:pt modelId="{2341944C-DCCB-43C6-A098-41F15B93A05B}" type="pres">
      <dgm:prSet presAssocID="{9427D486-4F35-4716-AFB7-08DC7617EB30}" presName="compNode" presStyleCnt="0"/>
      <dgm:spPr/>
    </dgm:pt>
    <dgm:pt modelId="{9B719CF7-3BEA-4EA9-A60E-846B4946ABF0}" type="pres">
      <dgm:prSet presAssocID="{9427D486-4F35-4716-AFB7-08DC7617EB30}" presName="pictRect" presStyleLbl="node1" presStyleIdx="1" presStyleCnt="4"/>
      <dgm:spPr>
        <a:prstGeom prst="rect">
          <a:avLst/>
        </a:prstGeom>
        <a:blipFill>
          <a:blip xmlns:r="http://schemas.openxmlformats.org/officeDocument/2006/relationships" r:embed="rId2">
            <a:extLst>
              <a:ext uri="{837473B0-CC2E-450A-ABE3-18F120FF3D39}">
                <a1611:picAttrSrcUrl xmlns:a1611="http://schemas.microsoft.com/office/drawing/2016/11/main" xmlns="" r:id="rId3"/>
              </a:ext>
            </a:extLst>
          </a:blip>
          <a:srcRect/>
          <a:stretch>
            <a:fillRect l="-2000" r="-2000"/>
          </a:stretch>
        </a:blipFill>
      </dgm:spPr>
    </dgm:pt>
    <dgm:pt modelId="{60ECD52A-D187-4543-AF87-570483E8147B}" type="pres">
      <dgm:prSet presAssocID="{9427D486-4F35-4716-AFB7-08DC7617EB30}" presName="textRect" presStyleLbl="revTx" presStyleIdx="1" presStyleCnt="4">
        <dgm:presLayoutVars>
          <dgm:bulletEnabled val="1"/>
        </dgm:presLayoutVars>
      </dgm:prSet>
      <dgm:spPr/>
      <dgm:t>
        <a:bodyPr/>
        <a:lstStyle/>
        <a:p>
          <a:endParaRPr lang="sk-SK"/>
        </a:p>
      </dgm:t>
    </dgm:pt>
    <dgm:pt modelId="{D6BDF469-F0BD-4000-9D47-EA4541049420}" type="pres">
      <dgm:prSet presAssocID="{1896BD5C-A0AB-49F7-AA20-B93CDA63E575}" presName="sibTrans" presStyleLbl="sibTrans2D1" presStyleIdx="0" presStyleCnt="0"/>
      <dgm:spPr/>
      <dgm:t>
        <a:bodyPr/>
        <a:lstStyle/>
        <a:p>
          <a:endParaRPr lang="sk-SK"/>
        </a:p>
      </dgm:t>
    </dgm:pt>
    <dgm:pt modelId="{C1951975-1E61-459B-938C-52A8A142F950}" type="pres">
      <dgm:prSet presAssocID="{6CCEE035-855A-44A1-8040-0FF53C501409}" presName="compNode" presStyleCnt="0"/>
      <dgm:spPr/>
    </dgm:pt>
    <dgm:pt modelId="{BAD61E07-6176-496F-AF40-5D9378F6BCC0}" type="pres">
      <dgm:prSet presAssocID="{6CCEE035-855A-44A1-8040-0FF53C501409}" presName="pictRect" presStyleLbl="node1" presStyleIdx="2" presStyleCnt="4"/>
      <dgm:spPr>
        <a:prstGeom prst="rect">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l="-2000" r="-2000"/>
          </a:stretch>
        </a:blipFill>
      </dgm:spPr>
    </dgm:pt>
    <dgm:pt modelId="{4D54E8AF-CE5A-4DFA-B40A-A34DF7152420}" type="pres">
      <dgm:prSet presAssocID="{6CCEE035-855A-44A1-8040-0FF53C501409}" presName="textRect" presStyleLbl="revTx" presStyleIdx="2" presStyleCnt="4">
        <dgm:presLayoutVars>
          <dgm:bulletEnabled val="1"/>
        </dgm:presLayoutVars>
      </dgm:prSet>
      <dgm:spPr/>
      <dgm:t>
        <a:bodyPr/>
        <a:lstStyle/>
        <a:p>
          <a:endParaRPr lang="sk-SK"/>
        </a:p>
      </dgm:t>
    </dgm:pt>
    <dgm:pt modelId="{5C972EBC-A0DA-4548-A368-11881B8D211C}" type="pres">
      <dgm:prSet presAssocID="{992F7E41-835D-40EF-9680-A7759EE7D5C8}" presName="sibTrans" presStyleLbl="sibTrans2D1" presStyleIdx="0" presStyleCnt="0"/>
      <dgm:spPr/>
      <dgm:t>
        <a:bodyPr/>
        <a:lstStyle/>
        <a:p>
          <a:endParaRPr lang="sk-SK"/>
        </a:p>
      </dgm:t>
    </dgm:pt>
    <dgm:pt modelId="{D7261E7B-1151-4B10-90F1-D22B049BECDC}" type="pres">
      <dgm:prSet presAssocID="{FBD2E75E-1B3E-4DD3-A998-D59366C8EC3E}" presName="compNode" presStyleCnt="0"/>
      <dgm:spPr/>
    </dgm:pt>
    <dgm:pt modelId="{34DBF603-D0CC-4DDE-87E3-DC00EAE0CD3D}" type="pres">
      <dgm:prSet presAssocID="{FBD2E75E-1B3E-4DD3-A998-D59366C8EC3E}" presName="pictRect" presStyleLbl="node1" presStyleIdx="3" presStyleCnt="4"/>
      <dgm:spPr>
        <a:prstGeom prst="rect">
          <a:avLst/>
        </a:prstGeom>
        <a:blipFill>
          <a:blip xmlns:r="http://schemas.openxmlformats.org/officeDocument/2006/relationships" r:embed="rId5"/>
          <a:srcRect/>
          <a:stretch>
            <a:fillRect t="-1000" b="-1000"/>
          </a:stretch>
        </a:blipFill>
      </dgm:spPr>
    </dgm:pt>
    <dgm:pt modelId="{B02750A2-87D3-4FBE-95B0-51216450538D}" type="pres">
      <dgm:prSet presAssocID="{FBD2E75E-1B3E-4DD3-A998-D59366C8EC3E}" presName="textRect" presStyleLbl="revTx" presStyleIdx="3" presStyleCnt="4">
        <dgm:presLayoutVars>
          <dgm:bulletEnabled val="1"/>
        </dgm:presLayoutVars>
      </dgm:prSet>
      <dgm:spPr/>
      <dgm:t>
        <a:bodyPr/>
        <a:lstStyle/>
        <a:p>
          <a:endParaRPr lang="sk-SK"/>
        </a:p>
      </dgm:t>
    </dgm:pt>
  </dgm:ptLst>
  <dgm:cxnLst>
    <dgm:cxn modelId="{87AFC708-D07B-48AA-BF98-25AA3580A4EB}" type="presOf" srcId="{6CCEE035-855A-44A1-8040-0FF53C501409}" destId="{4D54E8AF-CE5A-4DFA-B40A-A34DF7152420}" srcOrd="0" destOrd="0" presId="urn:microsoft.com/office/officeart/2005/8/layout/pList1"/>
    <dgm:cxn modelId="{0555FEB0-8435-4957-9F1C-647EEA9B0A25}" type="presOf" srcId="{628EAF00-B7DD-4A10-8D46-AEB10B44FCA7}" destId="{D6A3AE1C-4EE6-4B9A-B808-CABF8E374E3C}" srcOrd="0" destOrd="0" presId="urn:microsoft.com/office/officeart/2005/8/layout/pList1"/>
    <dgm:cxn modelId="{635F2193-62D1-4E7F-87AC-51E0499515CF}" type="presOf" srcId="{1896BD5C-A0AB-49F7-AA20-B93CDA63E575}" destId="{D6BDF469-F0BD-4000-9D47-EA4541049420}" srcOrd="0" destOrd="0" presId="urn:microsoft.com/office/officeart/2005/8/layout/pList1"/>
    <dgm:cxn modelId="{00BC2E02-B6CC-41BC-8705-A0B4E9027E13}" type="presOf" srcId="{992F7E41-835D-40EF-9680-A7759EE7D5C8}" destId="{5C972EBC-A0DA-4548-A368-11881B8D211C}" srcOrd="0" destOrd="0" presId="urn:microsoft.com/office/officeart/2005/8/layout/pList1"/>
    <dgm:cxn modelId="{4DB7AFFB-9A63-40A4-A7B0-A688AAF7DD16}" srcId="{628EAF00-B7DD-4A10-8D46-AEB10B44FCA7}" destId="{EA357162-A000-4221-89E4-71ACCA1C3739}" srcOrd="0" destOrd="0" parTransId="{BB8D9BE6-DD9B-4331-AC74-52CB40BC71E1}" sibTransId="{7CC6691A-06D0-4AB5-8E77-899275216B39}"/>
    <dgm:cxn modelId="{00F16FBD-C756-4573-BCD0-B7F043AE893C}" srcId="{628EAF00-B7DD-4A10-8D46-AEB10B44FCA7}" destId="{FBD2E75E-1B3E-4DD3-A998-D59366C8EC3E}" srcOrd="3" destOrd="0" parTransId="{F2277FA1-8D26-442A-AEEB-23315A3B83BC}" sibTransId="{29245FE3-3CCC-4E70-8877-D5DFF0663284}"/>
    <dgm:cxn modelId="{F669230C-30EC-4053-BABA-E10A539B0888}" type="presOf" srcId="{FBD2E75E-1B3E-4DD3-A998-D59366C8EC3E}" destId="{B02750A2-87D3-4FBE-95B0-51216450538D}" srcOrd="0" destOrd="0" presId="urn:microsoft.com/office/officeart/2005/8/layout/pList1"/>
    <dgm:cxn modelId="{9D14ED04-13D8-46E7-B639-23CED1BA80FD}" type="presOf" srcId="{7CC6691A-06D0-4AB5-8E77-899275216B39}" destId="{47CC94C1-0854-43F7-B050-E955E740E739}" srcOrd="0" destOrd="0" presId="urn:microsoft.com/office/officeart/2005/8/layout/pList1"/>
    <dgm:cxn modelId="{EDCDAFFF-7261-4778-8083-FFC097DBC26C}" srcId="{628EAF00-B7DD-4A10-8D46-AEB10B44FCA7}" destId="{6CCEE035-855A-44A1-8040-0FF53C501409}" srcOrd="2" destOrd="0" parTransId="{7905C1D8-BEE8-40DE-A5D3-1CA113C89C85}" sibTransId="{992F7E41-835D-40EF-9680-A7759EE7D5C8}"/>
    <dgm:cxn modelId="{16CAE855-7B9A-4D7A-AFE5-FFD81CF66E8D}" type="presOf" srcId="{9427D486-4F35-4716-AFB7-08DC7617EB30}" destId="{60ECD52A-D187-4543-AF87-570483E8147B}" srcOrd="0" destOrd="0" presId="urn:microsoft.com/office/officeart/2005/8/layout/pList1"/>
    <dgm:cxn modelId="{554D9B4B-50F4-42AF-9EEF-893C1A8002B0}" type="presOf" srcId="{EA357162-A000-4221-89E4-71ACCA1C3739}" destId="{0776FE8D-9D40-47F5-88AB-81B31AD1B714}" srcOrd="0" destOrd="0" presId="urn:microsoft.com/office/officeart/2005/8/layout/pList1"/>
    <dgm:cxn modelId="{F4F5B1F6-5AE5-4143-837C-A2AB33F2BA6C}" srcId="{628EAF00-B7DD-4A10-8D46-AEB10B44FCA7}" destId="{9427D486-4F35-4716-AFB7-08DC7617EB30}" srcOrd="1" destOrd="0" parTransId="{2121B234-D3C2-4EEC-BCD0-51F247D16026}" sibTransId="{1896BD5C-A0AB-49F7-AA20-B93CDA63E575}"/>
    <dgm:cxn modelId="{D532F282-1863-4700-A796-89391754D191}" type="presParOf" srcId="{D6A3AE1C-4EE6-4B9A-B808-CABF8E374E3C}" destId="{70AB4A3D-E76E-4D6B-B961-81871CEF09D0}" srcOrd="0" destOrd="0" presId="urn:microsoft.com/office/officeart/2005/8/layout/pList1"/>
    <dgm:cxn modelId="{EFA867FD-3D1B-4DC0-9574-6E73CED9FD22}" type="presParOf" srcId="{70AB4A3D-E76E-4D6B-B961-81871CEF09D0}" destId="{843FC3CD-01F3-4283-B608-35FE9E29AB9E}" srcOrd="0" destOrd="0" presId="urn:microsoft.com/office/officeart/2005/8/layout/pList1"/>
    <dgm:cxn modelId="{88C5C085-2FC2-48BC-BDFE-1031526EC97F}" type="presParOf" srcId="{70AB4A3D-E76E-4D6B-B961-81871CEF09D0}" destId="{0776FE8D-9D40-47F5-88AB-81B31AD1B714}" srcOrd="1" destOrd="0" presId="urn:microsoft.com/office/officeart/2005/8/layout/pList1"/>
    <dgm:cxn modelId="{B328130D-BDCE-478A-AB6D-E91AF987FD1F}" type="presParOf" srcId="{D6A3AE1C-4EE6-4B9A-B808-CABF8E374E3C}" destId="{47CC94C1-0854-43F7-B050-E955E740E739}" srcOrd="1" destOrd="0" presId="urn:microsoft.com/office/officeart/2005/8/layout/pList1"/>
    <dgm:cxn modelId="{4F3797C1-3A59-453E-A629-D7B2CAA4F197}" type="presParOf" srcId="{D6A3AE1C-4EE6-4B9A-B808-CABF8E374E3C}" destId="{2341944C-DCCB-43C6-A098-41F15B93A05B}" srcOrd="2" destOrd="0" presId="urn:microsoft.com/office/officeart/2005/8/layout/pList1"/>
    <dgm:cxn modelId="{6D743BD0-F8B5-4958-B094-0E51D19AB3DF}" type="presParOf" srcId="{2341944C-DCCB-43C6-A098-41F15B93A05B}" destId="{9B719CF7-3BEA-4EA9-A60E-846B4946ABF0}" srcOrd="0" destOrd="0" presId="urn:microsoft.com/office/officeart/2005/8/layout/pList1"/>
    <dgm:cxn modelId="{343513CD-EAA1-4297-8A7F-BD981E4B5A96}" type="presParOf" srcId="{2341944C-DCCB-43C6-A098-41F15B93A05B}" destId="{60ECD52A-D187-4543-AF87-570483E8147B}" srcOrd="1" destOrd="0" presId="urn:microsoft.com/office/officeart/2005/8/layout/pList1"/>
    <dgm:cxn modelId="{5BE84287-FFAE-4566-AACB-FA65A43D7DB9}" type="presParOf" srcId="{D6A3AE1C-4EE6-4B9A-B808-CABF8E374E3C}" destId="{D6BDF469-F0BD-4000-9D47-EA4541049420}" srcOrd="3" destOrd="0" presId="urn:microsoft.com/office/officeart/2005/8/layout/pList1"/>
    <dgm:cxn modelId="{B4A9E8C3-2B2C-4141-9AA2-927A7AA78791}" type="presParOf" srcId="{D6A3AE1C-4EE6-4B9A-B808-CABF8E374E3C}" destId="{C1951975-1E61-459B-938C-52A8A142F950}" srcOrd="4" destOrd="0" presId="urn:microsoft.com/office/officeart/2005/8/layout/pList1"/>
    <dgm:cxn modelId="{63B40646-428F-457C-90E9-62EE7D652A6F}" type="presParOf" srcId="{C1951975-1E61-459B-938C-52A8A142F950}" destId="{BAD61E07-6176-496F-AF40-5D9378F6BCC0}" srcOrd="0" destOrd="0" presId="urn:microsoft.com/office/officeart/2005/8/layout/pList1"/>
    <dgm:cxn modelId="{DD74FB64-EB51-4E81-B6FA-9FD71FFF53CF}" type="presParOf" srcId="{C1951975-1E61-459B-938C-52A8A142F950}" destId="{4D54E8AF-CE5A-4DFA-B40A-A34DF7152420}" srcOrd="1" destOrd="0" presId="urn:microsoft.com/office/officeart/2005/8/layout/pList1"/>
    <dgm:cxn modelId="{69A3AE37-B265-4614-8151-A0E1D6C71DC2}" type="presParOf" srcId="{D6A3AE1C-4EE6-4B9A-B808-CABF8E374E3C}" destId="{5C972EBC-A0DA-4548-A368-11881B8D211C}" srcOrd="5" destOrd="0" presId="urn:microsoft.com/office/officeart/2005/8/layout/pList1"/>
    <dgm:cxn modelId="{BB7F72AD-F38D-4527-AC6D-86C3768226B2}" type="presParOf" srcId="{D6A3AE1C-4EE6-4B9A-B808-CABF8E374E3C}" destId="{D7261E7B-1151-4B10-90F1-D22B049BECDC}" srcOrd="6" destOrd="0" presId="urn:microsoft.com/office/officeart/2005/8/layout/pList1"/>
    <dgm:cxn modelId="{00B838EA-D4EA-4E81-948E-5654950FA48B}" type="presParOf" srcId="{D7261E7B-1151-4B10-90F1-D22B049BECDC}" destId="{34DBF603-D0CC-4DDE-87E3-DC00EAE0CD3D}" srcOrd="0" destOrd="0" presId="urn:microsoft.com/office/officeart/2005/8/layout/pList1"/>
    <dgm:cxn modelId="{19288AAF-23BB-4EB3-832B-DFD28E5BDF75}" type="presParOf" srcId="{D7261E7B-1151-4B10-90F1-D22B049BECDC}" destId="{B02750A2-87D3-4FBE-95B0-51216450538D}" srcOrd="1" destOrd="0" presId="urn:microsoft.com/office/officeart/2005/8/layout/p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28EAF00-B7DD-4A10-8D46-AEB10B44FCA7}" type="doc">
      <dgm:prSet loTypeId="urn:microsoft.com/office/officeart/2005/8/layout/pList1" loCatId="picture" qsTypeId="urn:microsoft.com/office/officeart/2005/8/quickstyle/simple1" qsCatId="simple" csTypeId="urn:microsoft.com/office/officeart/2005/8/colors/accent1_2" csCatId="accent1" phldr="1"/>
      <dgm:spPr/>
      <dgm:t>
        <a:bodyPr/>
        <a:lstStyle/>
        <a:p>
          <a:endParaRPr lang="pl-PL"/>
        </a:p>
      </dgm:t>
    </dgm:pt>
    <dgm:pt modelId="{EA357162-A000-4221-89E4-71ACCA1C3739}">
      <dgm:prSet phldrT="[Tekst]"/>
      <dgm:spPr/>
      <dgm:t>
        <a:bodyPr/>
        <a:lstStyle/>
        <a:p>
          <a:r>
            <a:rPr lang="pl-PL" b="1"/>
            <a:t>31 </a:t>
          </a:r>
          <a:r>
            <a:rPr lang="pl-PL" b="1" err="1"/>
            <a:t>BG</a:t>
          </a:r>
          <a:endParaRPr lang="pl-PL" b="1"/>
        </a:p>
      </dgm:t>
    </dgm:pt>
    <dgm:pt modelId="{BB8D9BE6-DD9B-4331-AC74-52CB40BC71E1}" type="parTrans" cxnId="{4DB7AFFB-9A63-40A4-A7B0-A688AAF7DD16}">
      <dgm:prSet/>
      <dgm:spPr/>
      <dgm:t>
        <a:bodyPr/>
        <a:lstStyle/>
        <a:p>
          <a:endParaRPr lang="pl-PL"/>
        </a:p>
      </dgm:t>
    </dgm:pt>
    <dgm:pt modelId="{7CC6691A-06D0-4AB5-8E77-899275216B39}" type="sibTrans" cxnId="{4DB7AFFB-9A63-40A4-A7B0-A688AAF7DD16}">
      <dgm:prSet/>
      <dgm:spPr/>
      <dgm:t>
        <a:bodyPr/>
        <a:lstStyle/>
        <a:p>
          <a:endParaRPr lang="pl-PL"/>
        </a:p>
      </dgm:t>
    </dgm:pt>
    <dgm:pt modelId="{9427D486-4F35-4716-AFB7-08DC7617EB30}">
      <dgm:prSet phldrT="[Tekst]"/>
      <dgm:spPr/>
      <dgm:t>
        <a:bodyPr/>
        <a:lstStyle/>
        <a:p>
          <a:r>
            <a:rPr lang="pl-PL" b="1"/>
            <a:t>18 </a:t>
          </a:r>
          <a:r>
            <a:rPr lang="pl-PL" b="1" err="1"/>
            <a:t>HR</a:t>
          </a:r>
          <a:endParaRPr lang="pl-PL" b="1"/>
        </a:p>
      </dgm:t>
    </dgm:pt>
    <dgm:pt modelId="{2121B234-D3C2-4EEC-BCD0-51F247D16026}" type="parTrans" cxnId="{F4F5B1F6-5AE5-4143-837C-A2AB33F2BA6C}">
      <dgm:prSet/>
      <dgm:spPr/>
      <dgm:t>
        <a:bodyPr/>
        <a:lstStyle/>
        <a:p>
          <a:endParaRPr lang="pl-PL"/>
        </a:p>
      </dgm:t>
    </dgm:pt>
    <dgm:pt modelId="{1896BD5C-A0AB-49F7-AA20-B93CDA63E575}" type="sibTrans" cxnId="{F4F5B1F6-5AE5-4143-837C-A2AB33F2BA6C}">
      <dgm:prSet/>
      <dgm:spPr/>
      <dgm:t>
        <a:bodyPr/>
        <a:lstStyle/>
        <a:p>
          <a:endParaRPr lang="pl-PL"/>
        </a:p>
      </dgm:t>
    </dgm:pt>
    <dgm:pt modelId="{6CCEE035-855A-44A1-8040-0FF53C501409}">
      <dgm:prSet phldrT="[Tekst]"/>
      <dgm:spPr/>
      <dgm:t>
        <a:bodyPr/>
        <a:lstStyle/>
        <a:p>
          <a:r>
            <a:rPr lang="pl-PL" b="1"/>
            <a:t>15 </a:t>
          </a:r>
          <a:r>
            <a:rPr lang="pl-PL" b="1" err="1"/>
            <a:t>CY</a:t>
          </a:r>
          <a:endParaRPr lang="pl-PL" b="1"/>
        </a:p>
      </dgm:t>
    </dgm:pt>
    <dgm:pt modelId="{7905C1D8-BEE8-40DE-A5D3-1CA113C89C85}" type="parTrans" cxnId="{EDCDAFFF-7261-4778-8083-FFC097DBC26C}">
      <dgm:prSet/>
      <dgm:spPr/>
      <dgm:t>
        <a:bodyPr/>
        <a:lstStyle/>
        <a:p>
          <a:endParaRPr lang="pl-PL"/>
        </a:p>
      </dgm:t>
    </dgm:pt>
    <dgm:pt modelId="{992F7E41-835D-40EF-9680-A7759EE7D5C8}" type="sibTrans" cxnId="{EDCDAFFF-7261-4778-8083-FFC097DBC26C}">
      <dgm:prSet/>
      <dgm:spPr/>
      <dgm:t>
        <a:bodyPr/>
        <a:lstStyle/>
        <a:p>
          <a:endParaRPr lang="pl-PL"/>
        </a:p>
      </dgm:t>
    </dgm:pt>
    <dgm:pt modelId="{FBD2E75E-1B3E-4DD3-A998-D59366C8EC3E}">
      <dgm:prSet phldrT="[Tekst]"/>
      <dgm:spPr/>
      <dgm:t>
        <a:bodyPr/>
        <a:lstStyle/>
        <a:p>
          <a:r>
            <a:rPr lang="pl-PL" b="1"/>
            <a:t>8 </a:t>
          </a:r>
          <a:r>
            <a:rPr lang="pl-PL" b="1" err="1"/>
            <a:t>CZ</a:t>
          </a:r>
          <a:endParaRPr lang="pl-PL" b="1"/>
        </a:p>
      </dgm:t>
    </dgm:pt>
    <dgm:pt modelId="{F2277FA1-8D26-442A-AEEB-23315A3B83BC}" type="parTrans" cxnId="{00F16FBD-C756-4573-BCD0-B7F043AE893C}">
      <dgm:prSet/>
      <dgm:spPr/>
      <dgm:t>
        <a:bodyPr/>
        <a:lstStyle/>
        <a:p>
          <a:endParaRPr lang="pl-PL"/>
        </a:p>
      </dgm:t>
    </dgm:pt>
    <dgm:pt modelId="{29245FE3-3CCC-4E70-8877-D5DFF0663284}" type="sibTrans" cxnId="{00F16FBD-C756-4573-BCD0-B7F043AE893C}">
      <dgm:prSet/>
      <dgm:spPr/>
      <dgm:t>
        <a:bodyPr/>
        <a:lstStyle/>
        <a:p>
          <a:endParaRPr lang="pl-PL"/>
        </a:p>
      </dgm:t>
    </dgm:pt>
    <dgm:pt modelId="{9B94A318-18A0-468E-B6A8-BF99A5016579}">
      <dgm:prSet phldrT="[Tekst]"/>
      <dgm:spPr/>
      <dgm:t>
        <a:bodyPr/>
        <a:lstStyle/>
        <a:p>
          <a:r>
            <a:rPr lang="pl-PL" b="1"/>
            <a:t>7 </a:t>
          </a:r>
          <a:r>
            <a:rPr lang="pl-PL" b="1" err="1"/>
            <a:t>EE</a:t>
          </a:r>
          <a:endParaRPr lang="pl-PL" b="1"/>
        </a:p>
      </dgm:t>
    </dgm:pt>
    <dgm:pt modelId="{EECBF8CF-673D-4A91-908A-1EE511CA374A}" type="parTrans" cxnId="{7BEDE5A1-0F84-4207-B172-9FB2E076C305}">
      <dgm:prSet/>
      <dgm:spPr/>
      <dgm:t>
        <a:bodyPr/>
        <a:lstStyle/>
        <a:p>
          <a:endParaRPr lang="pl-PL"/>
        </a:p>
      </dgm:t>
    </dgm:pt>
    <dgm:pt modelId="{D3BB44C8-0841-40C0-B2D7-A269737A97BE}" type="sibTrans" cxnId="{7BEDE5A1-0F84-4207-B172-9FB2E076C305}">
      <dgm:prSet/>
      <dgm:spPr/>
      <dgm:t>
        <a:bodyPr/>
        <a:lstStyle/>
        <a:p>
          <a:endParaRPr lang="pl-PL"/>
        </a:p>
      </dgm:t>
    </dgm:pt>
    <dgm:pt modelId="{F6F549D1-560B-4E23-B3BD-E5377CA896ED}">
      <dgm:prSet phldrT="[Tekst]"/>
      <dgm:spPr/>
      <dgm:t>
        <a:bodyPr/>
        <a:lstStyle/>
        <a:p>
          <a:r>
            <a:rPr lang="pl-PL" b="1"/>
            <a:t>30 EL</a:t>
          </a:r>
        </a:p>
      </dgm:t>
    </dgm:pt>
    <dgm:pt modelId="{97032707-4A19-44F5-99B3-CF449DB7E353}" type="parTrans" cxnId="{F9B60095-327A-4B47-AD78-EB8E7CADFCFD}">
      <dgm:prSet/>
      <dgm:spPr/>
      <dgm:t>
        <a:bodyPr/>
        <a:lstStyle/>
        <a:p>
          <a:endParaRPr lang="pl-PL"/>
        </a:p>
      </dgm:t>
    </dgm:pt>
    <dgm:pt modelId="{115C669B-625E-4F14-9F4B-ADBCDA20F2EE}" type="sibTrans" cxnId="{F9B60095-327A-4B47-AD78-EB8E7CADFCFD}">
      <dgm:prSet/>
      <dgm:spPr/>
      <dgm:t>
        <a:bodyPr/>
        <a:lstStyle/>
        <a:p>
          <a:endParaRPr lang="pl-PL"/>
        </a:p>
      </dgm:t>
    </dgm:pt>
    <dgm:pt modelId="{12F43ED5-8114-455D-A954-12F7546B48B5}">
      <dgm:prSet phldrT="[Tekst]"/>
      <dgm:spPr/>
      <dgm:t>
        <a:bodyPr/>
        <a:lstStyle/>
        <a:p>
          <a:r>
            <a:rPr lang="pl-PL" b="1"/>
            <a:t>20 HU</a:t>
          </a:r>
        </a:p>
      </dgm:t>
    </dgm:pt>
    <dgm:pt modelId="{6B85E76A-8B07-487A-B462-978B03BA2319}" type="parTrans" cxnId="{DF19CBF2-29DD-4673-B3C7-46EAB0507FBF}">
      <dgm:prSet/>
      <dgm:spPr/>
      <dgm:t>
        <a:bodyPr/>
        <a:lstStyle/>
        <a:p>
          <a:endParaRPr lang="pl-PL"/>
        </a:p>
      </dgm:t>
    </dgm:pt>
    <dgm:pt modelId="{72BF9374-779F-4CC2-9D7B-1CFB4F6879D2}" type="sibTrans" cxnId="{DF19CBF2-29DD-4673-B3C7-46EAB0507FBF}">
      <dgm:prSet/>
      <dgm:spPr/>
      <dgm:t>
        <a:bodyPr/>
        <a:lstStyle/>
        <a:p>
          <a:endParaRPr lang="pl-PL"/>
        </a:p>
      </dgm:t>
    </dgm:pt>
    <dgm:pt modelId="{DF6EE9B4-3C6F-4564-8FE3-146E6D6A4CFC}">
      <dgm:prSet phldrT="[Tekst]"/>
      <dgm:spPr/>
      <dgm:t>
        <a:bodyPr/>
        <a:lstStyle/>
        <a:p>
          <a:r>
            <a:rPr lang="pl-PL"/>
            <a:t>7 </a:t>
          </a:r>
          <a:r>
            <a:rPr lang="pl-PL" err="1"/>
            <a:t>IE</a:t>
          </a:r>
          <a:endParaRPr lang="pl-PL"/>
        </a:p>
      </dgm:t>
    </dgm:pt>
    <dgm:pt modelId="{FA5072E0-1126-4EDA-A17A-0E3423C2D71D}" type="parTrans" cxnId="{DFDD3039-746C-479E-9124-BE37F31F6F61}">
      <dgm:prSet/>
      <dgm:spPr/>
      <dgm:t>
        <a:bodyPr/>
        <a:lstStyle/>
        <a:p>
          <a:endParaRPr lang="pl-PL"/>
        </a:p>
      </dgm:t>
    </dgm:pt>
    <dgm:pt modelId="{61DED1D6-D8D0-4BD7-B526-38874C24AB4B}" type="sibTrans" cxnId="{DFDD3039-746C-479E-9124-BE37F31F6F61}">
      <dgm:prSet/>
      <dgm:spPr/>
      <dgm:t>
        <a:bodyPr/>
        <a:lstStyle/>
        <a:p>
          <a:endParaRPr lang="pl-PL"/>
        </a:p>
      </dgm:t>
    </dgm:pt>
    <dgm:pt modelId="{5C1B6DD0-21D4-4CAD-A7F7-F6378A1EA7FA}">
      <dgm:prSet phldrT="[Tekst]"/>
      <dgm:spPr/>
      <dgm:t>
        <a:bodyPr/>
        <a:lstStyle/>
        <a:p>
          <a:r>
            <a:rPr lang="pl-PL" b="1"/>
            <a:t>13 SI</a:t>
          </a:r>
        </a:p>
      </dgm:t>
    </dgm:pt>
    <dgm:pt modelId="{3462D373-5D51-4E6A-B55C-5EC243E9F089}" type="parTrans" cxnId="{B4D226E7-66FE-457A-8810-56EFF7F3FA24}">
      <dgm:prSet/>
      <dgm:spPr/>
      <dgm:t>
        <a:bodyPr/>
        <a:lstStyle/>
        <a:p>
          <a:endParaRPr lang="pl-PL"/>
        </a:p>
      </dgm:t>
    </dgm:pt>
    <dgm:pt modelId="{015D5BCE-1DC5-4A4A-B39B-218BD08BC935}" type="sibTrans" cxnId="{B4D226E7-66FE-457A-8810-56EFF7F3FA24}">
      <dgm:prSet/>
      <dgm:spPr/>
      <dgm:t>
        <a:bodyPr/>
        <a:lstStyle/>
        <a:p>
          <a:endParaRPr lang="pl-PL"/>
        </a:p>
      </dgm:t>
    </dgm:pt>
    <dgm:pt modelId="{D6A3AE1C-4EE6-4B9A-B808-CABF8E374E3C}" type="pres">
      <dgm:prSet presAssocID="{628EAF00-B7DD-4A10-8D46-AEB10B44FCA7}" presName="Name0" presStyleCnt="0">
        <dgm:presLayoutVars>
          <dgm:dir/>
          <dgm:resizeHandles val="exact"/>
        </dgm:presLayoutVars>
      </dgm:prSet>
      <dgm:spPr/>
      <dgm:t>
        <a:bodyPr/>
        <a:lstStyle/>
        <a:p>
          <a:endParaRPr lang="sk-SK"/>
        </a:p>
      </dgm:t>
    </dgm:pt>
    <dgm:pt modelId="{70AB4A3D-E76E-4D6B-B961-81871CEF09D0}" type="pres">
      <dgm:prSet presAssocID="{EA357162-A000-4221-89E4-71ACCA1C3739}" presName="compNode" presStyleCnt="0"/>
      <dgm:spPr/>
    </dgm:pt>
    <dgm:pt modelId="{843FC3CD-01F3-4283-B608-35FE9E29AB9E}" type="pres">
      <dgm:prSet presAssocID="{EA357162-A000-4221-89E4-71ACCA1C3739}" presName="pictRect" presStyleLbl="node1" presStyleIdx="0" presStyleCnt="9"/>
      <dgm:spPr>
        <a:prstGeom prst="rect">
          <a:avLst/>
        </a:prstGeom>
        <a:blipFill>
          <a:blip xmlns:r="http://schemas.openxmlformats.org/officeDocument/2006/relationships" r:embed="rId1">
            <a:extLst>
              <a:ext uri="{837473B0-CC2E-450A-ABE3-18F120FF3D39}">
                <a1611:picAttrSrcUrl xmlns:a1611="http://schemas.microsoft.com/office/drawing/2016/11/main" xmlns="" r:id="rId2"/>
              </a:ext>
            </a:extLst>
          </a:blip>
          <a:srcRect/>
          <a:stretch>
            <a:fillRect l="-7000" r="-7000"/>
          </a:stretch>
        </a:blipFill>
      </dgm:spPr>
    </dgm:pt>
    <dgm:pt modelId="{0776FE8D-9D40-47F5-88AB-81B31AD1B714}" type="pres">
      <dgm:prSet presAssocID="{EA357162-A000-4221-89E4-71ACCA1C3739}" presName="textRect" presStyleLbl="revTx" presStyleIdx="0" presStyleCnt="9">
        <dgm:presLayoutVars>
          <dgm:bulletEnabled val="1"/>
        </dgm:presLayoutVars>
      </dgm:prSet>
      <dgm:spPr/>
      <dgm:t>
        <a:bodyPr/>
        <a:lstStyle/>
        <a:p>
          <a:endParaRPr lang="sk-SK"/>
        </a:p>
      </dgm:t>
    </dgm:pt>
    <dgm:pt modelId="{47CC94C1-0854-43F7-B050-E955E740E739}" type="pres">
      <dgm:prSet presAssocID="{7CC6691A-06D0-4AB5-8E77-899275216B39}" presName="sibTrans" presStyleLbl="sibTrans2D1" presStyleIdx="0" presStyleCnt="0"/>
      <dgm:spPr/>
      <dgm:t>
        <a:bodyPr/>
        <a:lstStyle/>
        <a:p>
          <a:endParaRPr lang="sk-SK"/>
        </a:p>
      </dgm:t>
    </dgm:pt>
    <dgm:pt modelId="{56355359-0080-4B86-B7BD-682518CB1C28}" type="pres">
      <dgm:prSet presAssocID="{F6F549D1-560B-4E23-B3BD-E5377CA896ED}" presName="compNode" presStyleCnt="0"/>
      <dgm:spPr/>
    </dgm:pt>
    <dgm:pt modelId="{CF2C3074-536E-4884-8B03-C8FAF0C544AB}" type="pres">
      <dgm:prSet presAssocID="{F6F549D1-560B-4E23-B3BD-E5377CA896ED}" presName="pictRect" presStyleLbl="node1" presStyleIdx="1" presStyleCnt="9"/>
      <dgm:spPr>
        <a:prstGeom prst="rect">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2000" r="-2000"/>
          </a:stretch>
        </a:blipFill>
      </dgm:spPr>
    </dgm:pt>
    <dgm:pt modelId="{6AC38041-339D-4F68-9B4E-C40C65EBF8E5}" type="pres">
      <dgm:prSet presAssocID="{F6F549D1-560B-4E23-B3BD-E5377CA896ED}" presName="textRect" presStyleLbl="revTx" presStyleIdx="1" presStyleCnt="9">
        <dgm:presLayoutVars>
          <dgm:bulletEnabled val="1"/>
        </dgm:presLayoutVars>
      </dgm:prSet>
      <dgm:spPr/>
      <dgm:t>
        <a:bodyPr/>
        <a:lstStyle/>
        <a:p>
          <a:endParaRPr lang="sk-SK"/>
        </a:p>
      </dgm:t>
    </dgm:pt>
    <dgm:pt modelId="{83450695-5F2A-4B52-AE04-57E2038E09CE}" type="pres">
      <dgm:prSet presAssocID="{115C669B-625E-4F14-9F4B-ADBCDA20F2EE}" presName="sibTrans" presStyleLbl="sibTrans2D1" presStyleIdx="0" presStyleCnt="0"/>
      <dgm:spPr/>
      <dgm:t>
        <a:bodyPr/>
        <a:lstStyle/>
        <a:p>
          <a:endParaRPr lang="sk-SK"/>
        </a:p>
      </dgm:t>
    </dgm:pt>
    <dgm:pt modelId="{B118C010-5FAA-4620-A777-20DCDF9F9002}" type="pres">
      <dgm:prSet presAssocID="{12F43ED5-8114-455D-A954-12F7546B48B5}" presName="compNode" presStyleCnt="0"/>
      <dgm:spPr/>
    </dgm:pt>
    <dgm:pt modelId="{692D6925-DF71-4CE2-86DC-98DD13EE1442}" type="pres">
      <dgm:prSet presAssocID="{12F43ED5-8114-455D-A954-12F7546B48B5}" presName="pictRect" presStyleLbl="node1" presStyleIdx="2" presStyleCnt="9"/>
      <dgm:spPr>
        <a:prstGeom prst="rect">
          <a:avLst/>
        </a:prstGeom>
        <a:blipFill>
          <a:blip xmlns:r="http://schemas.openxmlformats.org/officeDocument/2006/relationships" r:embed="rId4"/>
          <a:srcRect/>
          <a:stretch>
            <a:fillRect l="-2000" r="-2000"/>
          </a:stretch>
        </a:blipFill>
      </dgm:spPr>
    </dgm:pt>
    <dgm:pt modelId="{05803C3B-14DD-4474-A121-172C32E0772A}" type="pres">
      <dgm:prSet presAssocID="{12F43ED5-8114-455D-A954-12F7546B48B5}" presName="textRect" presStyleLbl="revTx" presStyleIdx="2" presStyleCnt="9">
        <dgm:presLayoutVars>
          <dgm:bulletEnabled val="1"/>
        </dgm:presLayoutVars>
      </dgm:prSet>
      <dgm:spPr/>
      <dgm:t>
        <a:bodyPr/>
        <a:lstStyle/>
        <a:p>
          <a:endParaRPr lang="sk-SK"/>
        </a:p>
      </dgm:t>
    </dgm:pt>
    <dgm:pt modelId="{77F00161-509E-4E3A-9BA6-83C7BD8F5482}" type="pres">
      <dgm:prSet presAssocID="{72BF9374-779F-4CC2-9D7B-1CFB4F6879D2}" presName="sibTrans" presStyleLbl="sibTrans2D1" presStyleIdx="0" presStyleCnt="0"/>
      <dgm:spPr/>
      <dgm:t>
        <a:bodyPr/>
        <a:lstStyle/>
        <a:p>
          <a:endParaRPr lang="sk-SK"/>
        </a:p>
      </dgm:t>
    </dgm:pt>
    <dgm:pt modelId="{2341944C-DCCB-43C6-A098-41F15B93A05B}" type="pres">
      <dgm:prSet presAssocID="{9427D486-4F35-4716-AFB7-08DC7617EB30}" presName="compNode" presStyleCnt="0"/>
      <dgm:spPr/>
    </dgm:pt>
    <dgm:pt modelId="{9B719CF7-3BEA-4EA9-A60E-846B4946ABF0}" type="pres">
      <dgm:prSet presAssocID="{9427D486-4F35-4716-AFB7-08DC7617EB30}" presName="pictRect" presStyleLbl="node1" presStyleIdx="3" presStyleCnt="9"/>
      <dgm:spPr>
        <a:prstGeom prst="rect">
          <a:avLst/>
        </a:prstGeom>
        <a:blipFill>
          <a:blip xmlns:r="http://schemas.openxmlformats.org/officeDocument/2006/relationships" r:embed="rId5">
            <a:extLst>
              <a:ext uri="{837473B0-CC2E-450A-ABE3-18F120FF3D39}">
                <a1611:picAttrSrcUrl xmlns:a1611="http://schemas.microsoft.com/office/drawing/2016/11/main" xmlns="" r:id="rId6"/>
              </a:ext>
            </a:extLst>
          </a:blip>
          <a:srcRect/>
          <a:stretch>
            <a:fillRect l="-19000" r="-19000"/>
          </a:stretch>
        </a:blipFill>
      </dgm:spPr>
    </dgm:pt>
    <dgm:pt modelId="{60ECD52A-D187-4543-AF87-570483E8147B}" type="pres">
      <dgm:prSet presAssocID="{9427D486-4F35-4716-AFB7-08DC7617EB30}" presName="textRect" presStyleLbl="revTx" presStyleIdx="3" presStyleCnt="9">
        <dgm:presLayoutVars>
          <dgm:bulletEnabled val="1"/>
        </dgm:presLayoutVars>
      </dgm:prSet>
      <dgm:spPr/>
      <dgm:t>
        <a:bodyPr/>
        <a:lstStyle/>
        <a:p>
          <a:endParaRPr lang="sk-SK"/>
        </a:p>
      </dgm:t>
    </dgm:pt>
    <dgm:pt modelId="{D6BDF469-F0BD-4000-9D47-EA4541049420}" type="pres">
      <dgm:prSet presAssocID="{1896BD5C-A0AB-49F7-AA20-B93CDA63E575}" presName="sibTrans" presStyleLbl="sibTrans2D1" presStyleIdx="0" presStyleCnt="0"/>
      <dgm:spPr/>
      <dgm:t>
        <a:bodyPr/>
        <a:lstStyle/>
        <a:p>
          <a:endParaRPr lang="sk-SK"/>
        </a:p>
      </dgm:t>
    </dgm:pt>
    <dgm:pt modelId="{C1951975-1E61-459B-938C-52A8A142F950}" type="pres">
      <dgm:prSet presAssocID="{6CCEE035-855A-44A1-8040-0FF53C501409}" presName="compNode" presStyleCnt="0"/>
      <dgm:spPr/>
    </dgm:pt>
    <dgm:pt modelId="{BAD61E07-6176-496F-AF40-5D9378F6BCC0}" type="pres">
      <dgm:prSet presAssocID="{6CCEE035-855A-44A1-8040-0FF53C501409}" presName="pictRect" presStyleLbl="node1" presStyleIdx="4" presStyleCnt="9"/>
      <dgm:spPr>
        <a:prstGeom prst="rect">
          <a:avLst/>
        </a:prstGeom>
        <a:blipFill>
          <a:blip xmlns:r="http://schemas.openxmlformats.org/officeDocument/2006/relationships" r:embed="rId7">
            <a:extLst>
              <a:ext uri="{28A0092B-C50C-407E-A947-70E740481C1C}">
                <a14:useLocalDpi xmlns:a14="http://schemas.microsoft.com/office/drawing/2010/main" val="0"/>
              </a:ext>
            </a:extLst>
          </a:blip>
          <a:srcRect/>
          <a:stretch>
            <a:fillRect l="-7000" r="-7000"/>
          </a:stretch>
        </a:blipFill>
      </dgm:spPr>
    </dgm:pt>
    <dgm:pt modelId="{4D54E8AF-CE5A-4DFA-B40A-A34DF7152420}" type="pres">
      <dgm:prSet presAssocID="{6CCEE035-855A-44A1-8040-0FF53C501409}" presName="textRect" presStyleLbl="revTx" presStyleIdx="4" presStyleCnt="9">
        <dgm:presLayoutVars>
          <dgm:bulletEnabled val="1"/>
        </dgm:presLayoutVars>
      </dgm:prSet>
      <dgm:spPr/>
      <dgm:t>
        <a:bodyPr/>
        <a:lstStyle/>
        <a:p>
          <a:endParaRPr lang="sk-SK"/>
        </a:p>
      </dgm:t>
    </dgm:pt>
    <dgm:pt modelId="{5C972EBC-A0DA-4548-A368-11881B8D211C}" type="pres">
      <dgm:prSet presAssocID="{992F7E41-835D-40EF-9680-A7759EE7D5C8}" presName="sibTrans" presStyleLbl="sibTrans2D1" presStyleIdx="0" presStyleCnt="0"/>
      <dgm:spPr/>
      <dgm:t>
        <a:bodyPr/>
        <a:lstStyle/>
        <a:p>
          <a:endParaRPr lang="sk-SK"/>
        </a:p>
      </dgm:t>
    </dgm:pt>
    <dgm:pt modelId="{4307716E-00B8-4A78-8465-6A739613E4F8}" type="pres">
      <dgm:prSet presAssocID="{5C1B6DD0-21D4-4CAD-A7F7-F6378A1EA7FA}" presName="compNode" presStyleCnt="0"/>
      <dgm:spPr/>
    </dgm:pt>
    <dgm:pt modelId="{0C192987-26A1-4472-BABB-1BEE7935383D}" type="pres">
      <dgm:prSet presAssocID="{5C1B6DD0-21D4-4CAD-A7F7-F6378A1EA7FA}" presName="pictRect" presStyleLbl="node1" presStyleIdx="5" presStyleCnt="9"/>
      <dgm:spPr>
        <a:prstGeom prst="rect">
          <a:avLst/>
        </a:prstGeom>
        <a:blipFill>
          <a:blip xmlns:r="http://schemas.openxmlformats.org/officeDocument/2006/relationships" r:embed="rId8">
            <a:extLst>
              <a:ext uri="{28A0092B-C50C-407E-A947-70E740481C1C}">
                <a14:useLocalDpi xmlns:a14="http://schemas.microsoft.com/office/drawing/2010/main" val="0"/>
              </a:ext>
            </a:extLst>
          </a:blip>
          <a:srcRect/>
          <a:stretch>
            <a:fillRect l="-19000" r="-19000"/>
          </a:stretch>
        </a:blipFill>
      </dgm:spPr>
    </dgm:pt>
    <dgm:pt modelId="{8B705B86-C652-4C42-8B28-E3691980E86E}" type="pres">
      <dgm:prSet presAssocID="{5C1B6DD0-21D4-4CAD-A7F7-F6378A1EA7FA}" presName="textRect" presStyleLbl="revTx" presStyleIdx="5" presStyleCnt="9">
        <dgm:presLayoutVars>
          <dgm:bulletEnabled val="1"/>
        </dgm:presLayoutVars>
      </dgm:prSet>
      <dgm:spPr/>
      <dgm:t>
        <a:bodyPr/>
        <a:lstStyle/>
        <a:p>
          <a:endParaRPr lang="sk-SK"/>
        </a:p>
      </dgm:t>
    </dgm:pt>
    <dgm:pt modelId="{6023221A-18DE-44BD-93AC-45B198190092}" type="pres">
      <dgm:prSet presAssocID="{015D5BCE-1DC5-4A4A-B39B-218BD08BC935}" presName="sibTrans" presStyleLbl="sibTrans2D1" presStyleIdx="0" presStyleCnt="0"/>
      <dgm:spPr/>
      <dgm:t>
        <a:bodyPr/>
        <a:lstStyle/>
        <a:p>
          <a:endParaRPr lang="sk-SK"/>
        </a:p>
      </dgm:t>
    </dgm:pt>
    <dgm:pt modelId="{D7261E7B-1151-4B10-90F1-D22B049BECDC}" type="pres">
      <dgm:prSet presAssocID="{FBD2E75E-1B3E-4DD3-A998-D59366C8EC3E}" presName="compNode" presStyleCnt="0"/>
      <dgm:spPr/>
    </dgm:pt>
    <dgm:pt modelId="{34DBF603-D0CC-4DDE-87E3-DC00EAE0CD3D}" type="pres">
      <dgm:prSet presAssocID="{FBD2E75E-1B3E-4DD3-A998-D59366C8EC3E}" presName="pictRect" presStyleLbl="node1" presStyleIdx="6" presStyleCnt="9"/>
      <dgm:spPr>
        <a:prstGeom prst="rect">
          <a:avLst/>
        </a:prstGeom>
        <a:blipFill>
          <a:blip xmlns:r="http://schemas.openxmlformats.org/officeDocument/2006/relationships" r:embed="rId9">
            <a:extLst>
              <a:ext uri="{28A0092B-C50C-407E-A947-70E740481C1C}">
                <a14:useLocalDpi xmlns:a14="http://schemas.microsoft.com/office/drawing/2010/main" val="0"/>
              </a:ext>
            </a:extLst>
          </a:blip>
          <a:srcRect/>
          <a:stretch>
            <a:fillRect l="-2000" r="-2000"/>
          </a:stretch>
        </a:blipFill>
      </dgm:spPr>
    </dgm:pt>
    <dgm:pt modelId="{B02750A2-87D3-4FBE-95B0-51216450538D}" type="pres">
      <dgm:prSet presAssocID="{FBD2E75E-1B3E-4DD3-A998-D59366C8EC3E}" presName="textRect" presStyleLbl="revTx" presStyleIdx="6" presStyleCnt="9">
        <dgm:presLayoutVars>
          <dgm:bulletEnabled val="1"/>
        </dgm:presLayoutVars>
      </dgm:prSet>
      <dgm:spPr/>
      <dgm:t>
        <a:bodyPr/>
        <a:lstStyle/>
        <a:p>
          <a:endParaRPr lang="sk-SK"/>
        </a:p>
      </dgm:t>
    </dgm:pt>
    <dgm:pt modelId="{AD82CF33-7A5C-43B5-B920-734178A17640}" type="pres">
      <dgm:prSet presAssocID="{29245FE3-3CCC-4E70-8877-D5DFF0663284}" presName="sibTrans" presStyleLbl="sibTrans2D1" presStyleIdx="0" presStyleCnt="0"/>
      <dgm:spPr/>
      <dgm:t>
        <a:bodyPr/>
        <a:lstStyle/>
        <a:p>
          <a:endParaRPr lang="sk-SK"/>
        </a:p>
      </dgm:t>
    </dgm:pt>
    <dgm:pt modelId="{8E112F62-8CF2-49DF-96E4-7326B07DBA69}" type="pres">
      <dgm:prSet presAssocID="{9B94A318-18A0-468E-B6A8-BF99A5016579}" presName="compNode" presStyleCnt="0"/>
      <dgm:spPr/>
    </dgm:pt>
    <dgm:pt modelId="{F0C616B4-602A-483B-BF27-FDB126B94418}" type="pres">
      <dgm:prSet presAssocID="{9B94A318-18A0-468E-B6A8-BF99A5016579}" presName="pictRect" presStyleLbl="node1" presStyleIdx="7" presStyleCnt="9"/>
      <dgm:spPr>
        <a:prstGeom prst="rect">
          <a:avLst/>
        </a:prstGeom>
        <a:blipFill>
          <a:blip xmlns:r="http://schemas.openxmlformats.org/officeDocument/2006/relationships" r:embed="rId10">
            <a:extLst>
              <a:ext uri="{837473B0-CC2E-450A-ABE3-18F120FF3D39}">
                <a1611:picAttrSrcUrl xmlns:a1611="http://schemas.microsoft.com/office/drawing/2016/11/main" xmlns="" r:id="rId11"/>
              </a:ext>
            </a:extLst>
          </a:blip>
          <a:srcRect/>
          <a:stretch>
            <a:fillRect t="-2000" b="-2000"/>
          </a:stretch>
        </a:blipFill>
      </dgm:spPr>
    </dgm:pt>
    <dgm:pt modelId="{19B5271D-8E2D-4BEF-8DEE-DF9EA25E81B8}" type="pres">
      <dgm:prSet presAssocID="{9B94A318-18A0-468E-B6A8-BF99A5016579}" presName="textRect" presStyleLbl="revTx" presStyleIdx="7" presStyleCnt="9">
        <dgm:presLayoutVars>
          <dgm:bulletEnabled val="1"/>
        </dgm:presLayoutVars>
      </dgm:prSet>
      <dgm:spPr/>
      <dgm:t>
        <a:bodyPr/>
        <a:lstStyle/>
        <a:p>
          <a:endParaRPr lang="sk-SK"/>
        </a:p>
      </dgm:t>
    </dgm:pt>
    <dgm:pt modelId="{778010D3-E3C3-4DE3-A5D0-922DE60883DA}" type="pres">
      <dgm:prSet presAssocID="{D3BB44C8-0841-40C0-B2D7-A269737A97BE}" presName="sibTrans" presStyleLbl="sibTrans2D1" presStyleIdx="0" presStyleCnt="0"/>
      <dgm:spPr/>
      <dgm:t>
        <a:bodyPr/>
        <a:lstStyle/>
        <a:p>
          <a:endParaRPr lang="sk-SK"/>
        </a:p>
      </dgm:t>
    </dgm:pt>
    <dgm:pt modelId="{2A2AF8EF-5E4C-4164-9177-15B579EE3746}" type="pres">
      <dgm:prSet presAssocID="{DF6EE9B4-3C6F-4564-8FE3-146E6D6A4CFC}" presName="compNode" presStyleCnt="0"/>
      <dgm:spPr/>
    </dgm:pt>
    <dgm:pt modelId="{B1D07B96-8BC0-47FB-A386-F1DF1301C383}" type="pres">
      <dgm:prSet presAssocID="{DF6EE9B4-3C6F-4564-8FE3-146E6D6A4CFC}" presName="pictRect" presStyleLbl="node1" presStyleIdx="8" presStyleCnt="9"/>
      <dgm:spPr>
        <a:prstGeom prst="rect">
          <a:avLst/>
        </a:prstGeom>
        <a:blipFill>
          <a:blip xmlns:r="http://schemas.openxmlformats.org/officeDocument/2006/relationships" r:embed="rId12">
            <a:extLst>
              <a:ext uri="{28A0092B-C50C-407E-A947-70E740481C1C}">
                <a14:useLocalDpi xmlns:a14="http://schemas.microsoft.com/office/drawing/2010/main" val="0"/>
              </a:ext>
            </a:extLst>
          </a:blip>
          <a:srcRect/>
          <a:stretch>
            <a:fillRect l="-19000" r="-19000"/>
          </a:stretch>
        </a:blipFill>
      </dgm:spPr>
    </dgm:pt>
    <dgm:pt modelId="{64411F39-3B5F-4B6D-B060-16B3869B3E0F}" type="pres">
      <dgm:prSet presAssocID="{DF6EE9B4-3C6F-4564-8FE3-146E6D6A4CFC}" presName="textRect" presStyleLbl="revTx" presStyleIdx="8" presStyleCnt="9">
        <dgm:presLayoutVars>
          <dgm:bulletEnabled val="1"/>
        </dgm:presLayoutVars>
      </dgm:prSet>
      <dgm:spPr/>
      <dgm:t>
        <a:bodyPr/>
        <a:lstStyle/>
        <a:p>
          <a:endParaRPr lang="sk-SK"/>
        </a:p>
      </dgm:t>
    </dgm:pt>
  </dgm:ptLst>
  <dgm:cxnLst>
    <dgm:cxn modelId="{00F16FBD-C756-4573-BCD0-B7F043AE893C}" srcId="{628EAF00-B7DD-4A10-8D46-AEB10B44FCA7}" destId="{FBD2E75E-1B3E-4DD3-A998-D59366C8EC3E}" srcOrd="6" destOrd="0" parTransId="{F2277FA1-8D26-442A-AEEB-23315A3B83BC}" sibTransId="{29245FE3-3CCC-4E70-8877-D5DFF0663284}"/>
    <dgm:cxn modelId="{A1A9C433-EE3C-4106-A913-2478EC4439E4}" type="presOf" srcId="{29245FE3-3CCC-4E70-8877-D5DFF0663284}" destId="{AD82CF33-7A5C-43B5-B920-734178A17640}" srcOrd="0" destOrd="0" presId="urn:microsoft.com/office/officeart/2005/8/layout/pList1"/>
    <dgm:cxn modelId="{E0BB79D4-CA9C-4BE9-B7EB-81E0757C99F8}" type="presOf" srcId="{1896BD5C-A0AB-49F7-AA20-B93CDA63E575}" destId="{D6BDF469-F0BD-4000-9D47-EA4541049420}" srcOrd="0" destOrd="0" presId="urn:microsoft.com/office/officeart/2005/8/layout/pList1"/>
    <dgm:cxn modelId="{4DB7AFFB-9A63-40A4-A7B0-A688AAF7DD16}" srcId="{628EAF00-B7DD-4A10-8D46-AEB10B44FCA7}" destId="{EA357162-A000-4221-89E4-71ACCA1C3739}" srcOrd="0" destOrd="0" parTransId="{BB8D9BE6-DD9B-4331-AC74-52CB40BC71E1}" sibTransId="{7CC6691A-06D0-4AB5-8E77-899275216B39}"/>
    <dgm:cxn modelId="{B4D226E7-66FE-457A-8810-56EFF7F3FA24}" srcId="{628EAF00-B7DD-4A10-8D46-AEB10B44FCA7}" destId="{5C1B6DD0-21D4-4CAD-A7F7-F6378A1EA7FA}" srcOrd="5" destOrd="0" parTransId="{3462D373-5D51-4E6A-B55C-5EC243E9F089}" sibTransId="{015D5BCE-1DC5-4A4A-B39B-218BD08BC935}"/>
    <dgm:cxn modelId="{F9B60095-327A-4B47-AD78-EB8E7CADFCFD}" srcId="{628EAF00-B7DD-4A10-8D46-AEB10B44FCA7}" destId="{F6F549D1-560B-4E23-B3BD-E5377CA896ED}" srcOrd="1" destOrd="0" parTransId="{97032707-4A19-44F5-99B3-CF449DB7E353}" sibTransId="{115C669B-625E-4F14-9F4B-ADBCDA20F2EE}"/>
    <dgm:cxn modelId="{F84B289F-4650-453A-8D8E-66CA66A5E903}" type="presOf" srcId="{EA357162-A000-4221-89E4-71ACCA1C3739}" destId="{0776FE8D-9D40-47F5-88AB-81B31AD1B714}" srcOrd="0" destOrd="0" presId="urn:microsoft.com/office/officeart/2005/8/layout/pList1"/>
    <dgm:cxn modelId="{E55E4FA7-DC61-4450-9EEF-51FC28C5B1FC}" type="presOf" srcId="{FBD2E75E-1B3E-4DD3-A998-D59366C8EC3E}" destId="{B02750A2-87D3-4FBE-95B0-51216450538D}" srcOrd="0" destOrd="0" presId="urn:microsoft.com/office/officeart/2005/8/layout/pList1"/>
    <dgm:cxn modelId="{2C42D94D-90E7-4EA7-92A9-3C0ECB1A3D9B}" type="presOf" srcId="{7CC6691A-06D0-4AB5-8E77-899275216B39}" destId="{47CC94C1-0854-43F7-B050-E955E740E739}" srcOrd="0" destOrd="0" presId="urn:microsoft.com/office/officeart/2005/8/layout/pList1"/>
    <dgm:cxn modelId="{7587221C-5D58-482F-8A7D-E1BEFDB0F6AF}" type="presOf" srcId="{12F43ED5-8114-455D-A954-12F7546B48B5}" destId="{05803C3B-14DD-4474-A121-172C32E0772A}" srcOrd="0" destOrd="0" presId="urn:microsoft.com/office/officeart/2005/8/layout/pList1"/>
    <dgm:cxn modelId="{CFD53DA0-8940-44E7-AB2A-F77B68389C7E}" type="presOf" srcId="{F6F549D1-560B-4E23-B3BD-E5377CA896ED}" destId="{6AC38041-339D-4F68-9B4E-C40C65EBF8E5}" srcOrd="0" destOrd="0" presId="urn:microsoft.com/office/officeart/2005/8/layout/pList1"/>
    <dgm:cxn modelId="{C781B2B0-BCD1-4B60-883E-EC2C3FCCDFF3}" type="presOf" srcId="{72BF9374-779F-4CC2-9D7B-1CFB4F6879D2}" destId="{77F00161-509E-4E3A-9BA6-83C7BD8F5482}" srcOrd="0" destOrd="0" presId="urn:microsoft.com/office/officeart/2005/8/layout/pList1"/>
    <dgm:cxn modelId="{6AAEEABE-958A-4135-AE9C-B99859522C71}" type="presOf" srcId="{5C1B6DD0-21D4-4CAD-A7F7-F6378A1EA7FA}" destId="{8B705B86-C652-4C42-8B28-E3691980E86E}" srcOrd="0" destOrd="0" presId="urn:microsoft.com/office/officeart/2005/8/layout/pList1"/>
    <dgm:cxn modelId="{F4F5B1F6-5AE5-4143-837C-A2AB33F2BA6C}" srcId="{628EAF00-B7DD-4A10-8D46-AEB10B44FCA7}" destId="{9427D486-4F35-4716-AFB7-08DC7617EB30}" srcOrd="3" destOrd="0" parTransId="{2121B234-D3C2-4EEC-BCD0-51F247D16026}" sibTransId="{1896BD5C-A0AB-49F7-AA20-B93CDA63E575}"/>
    <dgm:cxn modelId="{DFDD3039-746C-479E-9124-BE37F31F6F61}" srcId="{628EAF00-B7DD-4A10-8D46-AEB10B44FCA7}" destId="{DF6EE9B4-3C6F-4564-8FE3-146E6D6A4CFC}" srcOrd="8" destOrd="0" parTransId="{FA5072E0-1126-4EDA-A17A-0E3423C2D71D}" sibTransId="{61DED1D6-D8D0-4BD7-B526-38874C24AB4B}"/>
    <dgm:cxn modelId="{4AD0AA9D-6D9F-484F-839B-0EE2FE48F3F8}" type="presOf" srcId="{115C669B-625E-4F14-9F4B-ADBCDA20F2EE}" destId="{83450695-5F2A-4B52-AE04-57E2038E09CE}" srcOrd="0" destOrd="0" presId="urn:microsoft.com/office/officeart/2005/8/layout/pList1"/>
    <dgm:cxn modelId="{73B90C62-336F-4696-9368-0E14822A3B8A}" type="presOf" srcId="{9427D486-4F35-4716-AFB7-08DC7617EB30}" destId="{60ECD52A-D187-4543-AF87-570483E8147B}" srcOrd="0" destOrd="0" presId="urn:microsoft.com/office/officeart/2005/8/layout/pList1"/>
    <dgm:cxn modelId="{7BEDE5A1-0F84-4207-B172-9FB2E076C305}" srcId="{628EAF00-B7DD-4A10-8D46-AEB10B44FCA7}" destId="{9B94A318-18A0-468E-B6A8-BF99A5016579}" srcOrd="7" destOrd="0" parTransId="{EECBF8CF-673D-4A91-908A-1EE511CA374A}" sibTransId="{D3BB44C8-0841-40C0-B2D7-A269737A97BE}"/>
    <dgm:cxn modelId="{DF19CBF2-29DD-4673-B3C7-46EAB0507FBF}" srcId="{628EAF00-B7DD-4A10-8D46-AEB10B44FCA7}" destId="{12F43ED5-8114-455D-A954-12F7546B48B5}" srcOrd="2" destOrd="0" parTransId="{6B85E76A-8B07-487A-B462-978B03BA2319}" sibTransId="{72BF9374-779F-4CC2-9D7B-1CFB4F6879D2}"/>
    <dgm:cxn modelId="{EDE092E0-1261-46BE-A45F-426721A599D7}" type="presOf" srcId="{DF6EE9B4-3C6F-4564-8FE3-146E6D6A4CFC}" destId="{64411F39-3B5F-4B6D-B060-16B3869B3E0F}" srcOrd="0" destOrd="0" presId="urn:microsoft.com/office/officeart/2005/8/layout/pList1"/>
    <dgm:cxn modelId="{9050550C-CA6B-4B71-9175-98B58C88310D}" type="presOf" srcId="{9B94A318-18A0-468E-B6A8-BF99A5016579}" destId="{19B5271D-8E2D-4BEF-8DEE-DF9EA25E81B8}" srcOrd="0" destOrd="0" presId="urn:microsoft.com/office/officeart/2005/8/layout/pList1"/>
    <dgm:cxn modelId="{1412CCD9-B2DF-428D-A9D9-C78E72747DB1}" type="presOf" srcId="{D3BB44C8-0841-40C0-B2D7-A269737A97BE}" destId="{778010D3-E3C3-4DE3-A5D0-922DE60883DA}" srcOrd="0" destOrd="0" presId="urn:microsoft.com/office/officeart/2005/8/layout/pList1"/>
    <dgm:cxn modelId="{EDCDAFFF-7261-4778-8083-FFC097DBC26C}" srcId="{628EAF00-B7DD-4A10-8D46-AEB10B44FCA7}" destId="{6CCEE035-855A-44A1-8040-0FF53C501409}" srcOrd="4" destOrd="0" parTransId="{7905C1D8-BEE8-40DE-A5D3-1CA113C89C85}" sibTransId="{992F7E41-835D-40EF-9680-A7759EE7D5C8}"/>
    <dgm:cxn modelId="{E644DDA0-9C18-4322-858E-FA2750FDB274}" type="presOf" srcId="{6CCEE035-855A-44A1-8040-0FF53C501409}" destId="{4D54E8AF-CE5A-4DFA-B40A-A34DF7152420}" srcOrd="0" destOrd="0" presId="urn:microsoft.com/office/officeart/2005/8/layout/pList1"/>
    <dgm:cxn modelId="{6B25D6EB-47BB-41D2-86BF-AD8B47D5181C}" type="presOf" srcId="{992F7E41-835D-40EF-9680-A7759EE7D5C8}" destId="{5C972EBC-A0DA-4548-A368-11881B8D211C}" srcOrd="0" destOrd="0" presId="urn:microsoft.com/office/officeart/2005/8/layout/pList1"/>
    <dgm:cxn modelId="{2BB895C8-791B-4E90-9039-1AFD0D8502F1}" type="presOf" srcId="{015D5BCE-1DC5-4A4A-B39B-218BD08BC935}" destId="{6023221A-18DE-44BD-93AC-45B198190092}" srcOrd="0" destOrd="0" presId="urn:microsoft.com/office/officeart/2005/8/layout/pList1"/>
    <dgm:cxn modelId="{0555FEB0-8435-4957-9F1C-647EEA9B0A25}" type="presOf" srcId="{628EAF00-B7DD-4A10-8D46-AEB10B44FCA7}" destId="{D6A3AE1C-4EE6-4B9A-B808-CABF8E374E3C}" srcOrd="0" destOrd="0" presId="urn:microsoft.com/office/officeart/2005/8/layout/pList1"/>
    <dgm:cxn modelId="{CF22596B-3FD1-42CF-BBF0-294E79A68198}" type="presParOf" srcId="{D6A3AE1C-4EE6-4B9A-B808-CABF8E374E3C}" destId="{70AB4A3D-E76E-4D6B-B961-81871CEF09D0}" srcOrd="0" destOrd="0" presId="urn:microsoft.com/office/officeart/2005/8/layout/pList1"/>
    <dgm:cxn modelId="{49A77655-D148-4623-9D7D-1D5B0D802067}" type="presParOf" srcId="{70AB4A3D-E76E-4D6B-B961-81871CEF09D0}" destId="{843FC3CD-01F3-4283-B608-35FE9E29AB9E}" srcOrd="0" destOrd="0" presId="urn:microsoft.com/office/officeart/2005/8/layout/pList1"/>
    <dgm:cxn modelId="{09852493-2024-4DAD-9982-1695381421F2}" type="presParOf" srcId="{70AB4A3D-E76E-4D6B-B961-81871CEF09D0}" destId="{0776FE8D-9D40-47F5-88AB-81B31AD1B714}" srcOrd="1" destOrd="0" presId="urn:microsoft.com/office/officeart/2005/8/layout/pList1"/>
    <dgm:cxn modelId="{83EA8CC5-9F81-4195-80E6-C8AF2768B853}" type="presParOf" srcId="{D6A3AE1C-4EE6-4B9A-B808-CABF8E374E3C}" destId="{47CC94C1-0854-43F7-B050-E955E740E739}" srcOrd="1" destOrd="0" presId="urn:microsoft.com/office/officeart/2005/8/layout/pList1"/>
    <dgm:cxn modelId="{DF45F3E8-52CD-4157-9CF2-A4A8E315C094}" type="presParOf" srcId="{D6A3AE1C-4EE6-4B9A-B808-CABF8E374E3C}" destId="{56355359-0080-4B86-B7BD-682518CB1C28}" srcOrd="2" destOrd="0" presId="urn:microsoft.com/office/officeart/2005/8/layout/pList1"/>
    <dgm:cxn modelId="{02C97904-06A9-4CB4-871A-23D90DB27EEF}" type="presParOf" srcId="{56355359-0080-4B86-B7BD-682518CB1C28}" destId="{CF2C3074-536E-4884-8B03-C8FAF0C544AB}" srcOrd="0" destOrd="0" presId="urn:microsoft.com/office/officeart/2005/8/layout/pList1"/>
    <dgm:cxn modelId="{D473C6DF-FB30-49E9-B0D3-5C33D67FD82D}" type="presParOf" srcId="{56355359-0080-4B86-B7BD-682518CB1C28}" destId="{6AC38041-339D-4F68-9B4E-C40C65EBF8E5}" srcOrd="1" destOrd="0" presId="urn:microsoft.com/office/officeart/2005/8/layout/pList1"/>
    <dgm:cxn modelId="{DBC109A0-1D5E-498F-9BC2-29AF8AA1E9D7}" type="presParOf" srcId="{D6A3AE1C-4EE6-4B9A-B808-CABF8E374E3C}" destId="{83450695-5F2A-4B52-AE04-57E2038E09CE}" srcOrd="3" destOrd="0" presId="urn:microsoft.com/office/officeart/2005/8/layout/pList1"/>
    <dgm:cxn modelId="{206F662D-143B-4B5A-8138-CBC738029BAA}" type="presParOf" srcId="{D6A3AE1C-4EE6-4B9A-B808-CABF8E374E3C}" destId="{B118C010-5FAA-4620-A777-20DCDF9F9002}" srcOrd="4" destOrd="0" presId="urn:microsoft.com/office/officeart/2005/8/layout/pList1"/>
    <dgm:cxn modelId="{F77970F6-9D48-4F92-81D1-ACDAFAE49A18}" type="presParOf" srcId="{B118C010-5FAA-4620-A777-20DCDF9F9002}" destId="{692D6925-DF71-4CE2-86DC-98DD13EE1442}" srcOrd="0" destOrd="0" presId="urn:microsoft.com/office/officeart/2005/8/layout/pList1"/>
    <dgm:cxn modelId="{E354F2A5-9387-4DCE-B7A6-71BCD7214D7B}" type="presParOf" srcId="{B118C010-5FAA-4620-A777-20DCDF9F9002}" destId="{05803C3B-14DD-4474-A121-172C32E0772A}" srcOrd="1" destOrd="0" presId="urn:microsoft.com/office/officeart/2005/8/layout/pList1"/>
    <dgm:cxn modelId="{4CBEA7DE-A4DF-4619-9B09-8B9B0B9F178C}" type="presParOf" srcId="{D6A3AE1C-4EE6-4B9A-B808-CABF8E374E3C}" destId="{77F00161-509E-4E3A-9BA6-83C7BD8F5482}" srcOrd="5" destOrd="0" presId="urn:microsoft.com/office/officeart/2005/8/layout/pList1"/>
    <dgm:cxn modelId="{A9175992-7828-462B-B7D2-20E4A880E301}" type="presParOf" srcId="{D6A3AE1C-4EE6-4B9A-B808-CABF8E374E3C}" destId="{2341944C-DCCB-43C6-A098-41F15B93A05B}" srcOrd="6" destOrd="0" presId="urn:microsoft.com/office/officeart/2005/8/layout/pList1"/>
    <dgm:cxn modelId="{1A964FDF-CCB9-4797-B939-83C2E700D51F}" type="presParOf" srcId="{2341944C-DCCB-43C6-A098-41F15B93A05B}" destId="{9B719CF7-3BEA-4EA9-A60E-846B4946ABF0}" srcOrd="0" destOrd="0" presId="urn:microsoft.com/office/officeart/2005/8/layout/pList1"/>
    <dgm:cxn modelId="{09F0BF1A-D034-4DA0-B886-7BA2A5018A9F}" type="presParOf" srcId="{2341944C-DCCB-43C6-A098-41F15B93A05B}" destId="{60ECD52A-D187-4543-AF87-570483E8147B}" srcOrd="1" destOrd="0" presId="urn:microsoft.com/office/officeart/2005/8/layout/pList1"/>
    <dgm:cxn modelId="{58EBF864-8D74-4A8A-AB77-DE23E7DF7F13}" type="presParOf" srcId="{D6A3AE1C-4EE6-4B9A-B808-CABF8E374E3C}" destId="{D6BDF469-F0BD-4000-9D47-EA4541049420}" srcOrd="7" destOrd="0" presId="urn:microsoft.com/office/officeart/2005/8/layout/pList1"/>
    <dgm:cxn modelId="{B4E13F91-E858-43C3-911E-B628EC132B7D}" type="presParOf" srcId="{D6A3AE1C-4EE6-4B9A-B808-CABF8E374E3C}" destId="{C1951975-1E61-459B-938C-52A8A142F950}" srcOrd="8" destOrd="0" presId="urn:microsoft.com/office/officeart/2005/8/layout/pList1"/>
    <dgm:cxn modelId="{91B720DC-A4B7-4D61-9CA5-167E0B13210B}" type="presParOf" srcId="{C1951975-1E61-459B-938C-52A8A142F950}" destId="{BAD61E07-6176-496F-AF40-5D9378F6BCC0}" srcOrd="0" destOrd="0" presId="urn:microsoft.com/office/officeart/2005/8/layout/pList1"/>
    <dgm:cxn modelId="{2C94E908-0DC3-4F90-B6F5-4D10E01F298D}" type="presParOf" srcId="{C1951975-1E61-459B-938C-52A8A142F950}" destId="{4D54E8AF-CE5A-4DFA-B40A-A34DF7152420}" srcOrd="1" destOrd="0" presId="urn:microsoft.com/office/officeart/2005/8/layout/pList1"/>
    <dgm:cxn modelId="{13D68E19-DC0F-44C5-99AB-DE1BFDCEF1D3}" type="presParOf" srcId="{D6A3AE1C-4EE6-4B9A-B808-CABF8E374E3C}" destId="{5C972EBC-A0DA-4548-A368-11881B8D211C}" srcOrd="9" destOrd="0" presId="urn:microsoft.com/office/officeart/2005/8/layout/pList1"/>
    <dgm:cxn modelId="{1F783B8D-374A-46D8-B4CB-3C7CBDE04A4A}" type="presParOf" srcId="{D6A3AE1C-4EE6-4B9A-B808-CABF8E374E3C}" destId="{4307716E-00B8-4A78-8465-6A739613E4F8}" srcOrd="10" destOrd="0" presId="urn:microsoft.com/office/officeart/2005/8/layout/pList1"/>
    <dgm:cxn modelId="{748AD66C-2207-4B21-A6F4-E006B66D7FB4}" type="presParOf" srcId="{4307716E-00B8-4A78-8465-6A739613E4F8}" destId="{0C192987-26A1-4472-BABB-1BEE7935383D}" srcOrd="0" destOrd="0" presId="urn:microsoft.com/office/officeart/2005/8/layout/pList1"/>
    <dgm:cxn modelId="{966963D6-5432-43D4-9813-96D66F2B8162}" type="presParOf" srcId="{4307716E-00B8-4A78-8465-6A739613E4F8}" destId="{8B705B86-C652-4C42-8B28-E3691980E86E}" srcOrd="1" destOrd="0" presId="urn:microsoft.com/office/officeart/2005/8/layout/pList1"/>
    <dgm:cxn modelId="{9D01D2FC-0283-4335-AC0A-FC59D249FCA5}" type="presParOf" srcId="{D6A3AE1C-4EE6-4B9A-B808-CABF8E374E3C}" destId="{6023221A-18DE-44BD-93AC-45B198190092}" srcOrd="11" destOrd="0" presId="urn:microsoft.com/office/officeart/2005/8/layout/pList1"/>
    <dgm:cxn modelId="{34005717-CF4F-467E-87E9-2AE43CE69B0D}" type="presParOf" srcId="{D6A3AE1C-4EE6-4B9A-B808-CABF8E374E3C}" destId="{D7261E7B-1151-4B10-90F1-D22B049BECDC}" srcOrd="12" destOrd="0" presId="urn:microsoft.com/office/officeart/2005/8/layout/pList1"/>
    <dgm:cxn modelId="{266DB583-0B96-4F6C-87DA-3415276B1203}" type="presParOf" srcId="{D7261E7B-1151-4B10-90F1-D22B049BECDC}" destId="{34DBF603-D0CC-4DDE-87E3-DC00EAE0CD3D}" srcOrd="0" destOrd="0" presId="urn:microsoft.com/office/officeart/2005/8/layout/pList1"/>
    <dgm:cxn modelId="{81E1B347-DB9A-4719-B1BA-D9D61FAC1C68}" type="presParOf" srcId="{D7261E7B-1151-4B10-90F1-D22B049BECDC}" destId="{B02750A2-87D3-4FBE-95B0-51216450538D}" srcOrd="1" destOrd="0" presId="urn:microsoft.com/office/officeart/2005/8/layout/pList1"/>
    <dgm:cxn modelId="{A6FA48C2-AA36-4879-ACF4-205F8EFBD463}" type="presParOf" srcId="{D6A3AE1C-4EE6-4B9A-B808-CABF8E374E3C}" destId="{AD82CF33-7A5C-43B5-B920-734178A17640}" srcOrd="13" destOrd="0" presId="urn:microsoft.com/office/officeart/2005/8/layout/pList1"/>
    <dgm:cxn modelId="{CD9E199E-B66F-4281-8606-E8E7D2A6DBD5}" type="presParOf" srcId="{D6A3AE1C-4EE6-4B9A-B808-CABF8E374E3C}" destId="{8E112F62-8CF2-49DF-96E4-7326B07DBA69}" srcOrd="14" destOrd="0" presId="urn:microsoft.com/office/officeart/2005/8/layout/pList1"/>
    <dgm:cxn modelId="{E30963DB-DCDC-494E-AA3A-ED6BA78C15DA}" type="presParOf" srcId="{8E112F62-8CF2-49DF-96E4-7326B07DBA69}" destId="{F0C616B4-602A-483B-BF27-FDB126B94418}" srcOrd="0" destOrd="0" presId="urn:microsoft.com/office/officeart/2005/8/layout/pList1"/>
    <dgm:cxn modelId="{303B881E-E3A3-432E-9960-8562AF987135}" type="presParOf" srcId="{8E112F62-8CF2-49DF-96E4-7326B07DBA69}" destId="{19B5271D-8E2D-4BEF-8DEE-DF9EA25E81B8}" srcOrd="1" destOrd="0" presId="urn:microsoft.com/office/officeart/2005/8/layout/pList1"/>
    <dgm:cxn modelId="{32F6026F-3A7D-49A1-AAD7-8EFDE109B4EE}" type="presParOf" srcId="{D6A3AE1C-4EE6-4B9A-B808-CABF8E374E3C}" destId="{778010D3-E3C3-4DE3-A5D0-922DE60883DA}" srcOrd="15" destOrd="0" presId="urn:microsoft.com/office/officeart/2005/8/layout/pList1"/>
    <dgm:cxn modelId="{B75669FF-EED6-4D58-8774-E6B8193D74C1}" type="presParOf" srcId="{D6A3AE1C-4EE6-4B9A-B808-CABF8E374E3C}" destId="{2A2AF8EF-5E4C-4164-9177-15B579EE3746}" srcOrd="16" destOrd="0" presId="urn:microsoft.com/office/officeart/2005/8/layout/pList1"/>
    <dgm:cxn modelId="{462BE1B8-2B03-491D-9156-DD4FF350AD2A}" type="presParOf" srcId="{2A2AF8EF-5E4C-4164-9177-15B579EE3746}" destId="{B1D07B96-8BC0-47FB-A386-F1DF1301C383}" srcOrd="0" destOrd="0" presId="urn:microsoft.com/office/officeart/2005/8/layout/pList1"/>
    <dgm:cxn modelId="{69CF9CBA-133F-469A-87F7-ECEF3A9A9435}" type="presParOf" srcId="{2A2AF8EF-5E4C-4164-9177-15B579EE3746}" destId="{64411F39-3B5F-4B6D-B060-16B3869B3E0F}" srcOrd="1" destOrd="0" presId="urn:microsoft.com/office/officeart/2005/8/layout/pList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28EAF00-B7DD-4A10-8D46-AEB10B44FCA7}" type="doc">
      <dgm:prSet loTypeId="urn:microsoft.com/office/officeart/2005/8/layout/pList1" loCatId="picture" qsTypeId="urn:microsoft.com/office/officeart/2005/8/quickstyle/simple1" qsCatId="simple" csTypeId="urn:microsoft.com/office/officeart/2005/8/colors/accent1_2" csCatId="accent1" phldr="1"/>
      <dgm:spPr/>
      <dgm:t>
        <a:bodyPr/>
        <a:lstStyle/>
        <a:p>
          <a:endParaRPr lang="pl-PL"/>
        </a:p>
      </dgm:t>
    </dgm:pt>
    <dgm:pt modelId="{EA357162-A000-4221-89E4-71ACCA1C3739}">
      <dgm:prSet phldrT="[Tekst]"/>
      <dgm:spPr/>
      <dgm:t>
        <a:bodyPr/>
        <a:lstStyle/>
        <a:p>
          <a:r>
            <a:rPr lang="pl-PL"/>
            <a:t>31 IT</a:t>
          </a:r>
        </a:p>
      </dgm:t>
    </dgm:pt>
    <dgm:pt modelId="{BB8D9BE6-DD9B-4331-AC74-52CB40BC71E1}" type="parTrans" cxnId="{4DB7AFFB-9A63-40A4-A7B0-A688AAF7DD16}">
      <dgm:prSet/>
      <dgm:spPr/>
      <dgm:t>
        <a:bodyPr/>
        <a:lstStyle/>
        <a:p>
          <a:endParaRPr lang="pl-PL"/>
        </a:p>
      </dgm:t>
    </dgm:pt>
    <dgm:pt modelId="{7CC6691A-06D0-4AB5-8E77-899275216B39}" type="sibTrans" cxnId="{4DB7AFFB-9A63-40A4-A7B0-A688AAF7DD16}">
      <dgm:prSet/>
      <dgm:spPr/>
      <dgm:t>
        <a:bodyPr/>
        <a:lstStyle/>
        <a:p>
          <a:endParaRPr lang="pl-PL"/>
        </a:p>
      </dgm:t>
    </dgm:pt>
    <dgm:pt modelId="{9427D486-4F35-4716-AFB7-08DC7617EB30}">
      <dgm:prSet phldrT="[Tekst]"/>
      <dgm:spPr/>
      <dgm:t>
        <a:bodyPr/>
        <a:lstStyle/>
        <a:p>
          <a:r>
            <a:rPr lang="pl-PL" b="1"/>
            <a:t>13 LV</a:t>
          </a:r>
        </a:p>
      </dgm:t>
    </dgm:pt>
    <dgm:pt modelId="{2121B234-D3C2-4EEC-BCD0-51F247D16026}" type="parTrans" cxnId="{F4F5B1F6-5AE5-4143-837C-A2AB33F2BA6C}">
      <dgm:prSet/>
      <dgm:spPr/>
      <dgm:t>
        <a:bodyPr/>
        <a:lstStyle/>
        <a:p>
          <a:endParaRPr lang="pl-PL"/>
        </a:p>
      </dgm:t>
    </dgm:pt>
    <dgm:pt modelId="{1896BD5C-A0AB-49F7-AA20-B93CDA63E575}" type="sibTrans" cxnId="{F4F5B1F6-5AE5-4143-837C-A2AB33F2BA6C}">
      <dgm:prSet/>
      <dgm:spPr/>
      <dgm:t>
        <a:bodyPr/>
        <a:lstStyle/>
        <a:p>
          <a:endParaRPr lang="pl-PL"/>
        </a:p>
      </dgm:t>
    </dgm:pt>
    <dgm:pt modelId="{9B94A318-18A0-468E-B6A8-BF99A5016579}">
      <dgm:prSet phldrT="[Tekst]"/>
      <dgm:spPr/>
      <dgm:t>
        <a:bodyPr/>
        <a:lstStyle/>
        <a:p>
          <a:r>
            <a:rPr lang="pl-PL" b="1"/>
            <a:t>26 PL</a:t>
          </a:r>
        </a:p>
      </dgm:t>
    </dgm:pt>
    <dgm:pt modelId="{EECBF8CF-673D-4A91-908A-1EE511CA374A}" type="parTrans" cxnId="{7BEDE5A1-0F84-4207-B172-9FB2E076C305}">
      <dgm:prSet/>
      <dgm:spPr/>
      <dgm:t>
        <a:bodyPr/>
        <a:lstStyle/>
        <a:p>
          <a:endParaRPr lang="pl-PL"/>
        </a:p>
      </dgm:t>
    </dgm:pt>
    <dgm:pt modelId="{D3BB44C8-0841-40C0-B2D7-A269737A97BE}" type="sibTrans" cxnId="{7BEDE5A1-0F84-4207-B172-9FB2E076C305}">
      <dgm:prSet/>
      <dgm:spPr/>
      <dgm:t>
        <a:bodyPr/>
        <a:lstStyle/>
        <a:p>
          <a:endParaRPr lang="pl-PL"/>
        </a:p>
      </dgm:t>
    </dgm:pt>
    <dgm:pt modelId="{F6F549D1-560B-4E23-B3BD-E5377CA896ED}">
      <dgm:prSet phldrT="[Tekst]"/>
      <dgm:spPr/>
      <dgm:t>
        <a:bodyPr/>
        <a:lstStyle/>
        <a:p>
          <a:r>
            <a:rPr lang="pl-PL" b="1"/>
            <a:t>17 PT</a:t>
          </a:r>
        </a:p>
      </dgm:t>
    </dgm:pt>
    <dgm:pt modelId="{97032707-4A19-44F5-99B3-CF449DB7E353}" type="parTrans" cxnId="{F9B60095-327A-4B47-AD78-EB8E7CADFCFD}">
      <dgm:prSet/>
      <dgm:spPr/>
      <dgm:t>
        <a:bodyPr/>
        <a:lstStyle/>
        <a:p>
          <a:endParaRPr lang="pl-PL"/>
        </a:p>
      </dgm:t>
    </dgm:pt>
    <dgm:pt modelId="{115C669B-625E-4F14-9F4B-ADBCDA20F2EE}" type="sibTrans" cxnId="{F9B60095-327A-4B47-AD78-EB8E7CADFCFD}">
      <dgm:prSet/>
      <dgm:spPr/>
      <dgm:t>
        <a:bodyPr/>
        <a:lstStyle/>
        <a:p>
          <a:endParaRPr lang="pl-PL"/>
        </a:p>
      </dgm:t>
    </dgm:pt>
    <dgm:pt modelId="{12F43ED5-8114-455D-A954-12F7546B48B5}">
      <dgm:prSet phldrT="[Tekst]"/>
      <dgm:spPr/>
      <dgm:t>
        <a:bodyPr/>
        <a:lstStyle/>
        <a:p>
          <a:r>
            <a:rPr lang="pl-PL" b="1"/>
            <a:t>27 RO</a:t>
          </a:r>
        </a:p>
      </dgm:t>
    </dgm:pt>
    <dgm:pt modelId="{6B85E76A-8B07-487A-B462-978B03BA2319}" type="parTrans" cxnId="{DF19CBF2-29DD-4673-B3C7-46EAB0507FBF}">
      <dgm:prSet/>
      <dgm:spPr/>
      <dgm:t>
        <a:bodyPr/>
        <a:lstStyle/>
        <a:p>
          <a:endParaRPr lang="pl-PL"/>
        </a:p>
      </dgm:t>
    </dgm:pt>
    <dgm:pt modelId="{72BF9374-779F-4CC2-9D7B-1CFB4F6879D2}" type="sibTrans" cxnId="{DF19CBF2-29DD-4673-B3C7-46EAB0507FBF}">
      <dgm:prSet/>
      <dgm:spPr/>
      <dgm:t>
        <a:bodyPr/>
        <a:lstStyle/>
        <a:p>
          <a:endParaRPr lang="pl-PL"/>
        </a:p>
      </dgm:t>
    </dgm:pt>
    <dgm:pt modelId="{DF6EE9B4-3C6F-4564-8FE3-146E6D6A4CFC}">
      <dgm:prSet phldrT="[Tekst]"/>
      <dgm:spPr/>
      <dgm:t>
        <a:bodyPr/>
        <a:lstStyle/>
        <a:p>
          <a:r>
            <a:rPr lang="pl-PL" b="1"/>
            <a:t>8 </a:t>
          </a:r>
          <a:r>
            <a:rPr lang="pl-PL" b="1" err="1"/>
            <a:t>SK</a:t>
          </a:r>
          <a:endParaRPr lang="pl-PL" b="1"/>
        </a:p>
      </dgm:t>
    </dgm:pt>
    <dgm:pt modelId="{FA5072E0-1126-4EDA-A17A-0E3423C2D71D}" type="parTrans" cxnId="{DFDD3039-746C-479E-9124-BE37F31F6F61}">
      <dgm:prSet/>
      <dgm:spPr/>
      <dgm:t>
        <a:bodyPr/>
        <a:lstStyle/>
        <a:p>
          <a:endParaRPr lang="pl-PL"/>
        </a:p>
      </dgm:t>
    </dgm:pt>
    <dgm:pt modelId="{61DED1D6-D8D0-4BD7-B526-38874C24AB4B}" type="sibTrans" cxnId="{DFDD3039-746C-479E-9124-BE37F31F6F61}">
      <dgm:prSet/>
      <dgm:spPr/>
      <dgm:t>
        <a:bodyPr/>
        <a:lstStyle/>
        <a:p>
          <a:endParaRPr lang="pl-PL"/>
        </a:p>
      </dgm:t>
    </dgm:pt>
    <dgm:pt modelId="{23A37C50-CEDE-4FE5-9A3D-2BB0A0EA3455}">
      <dgm:prSet phldrT="[Tekst]"/>
      <dgm:spPr/>
      <dgm:t>
        <a:bodyPr/>
        <a:lstStyle/>
        <a:p>
          <a:r>
            <a:rPr lang="pl-PL" b="1"/>
            <a:t>18 RO</a:t>
          </a:r>
        </a:p>
      </dgm:t>
    </dgm:pt>
    <dgm:pt modelId="{A7565A1A-D1AC-4263-88D7-DB82B8204984}" type="parTrans" cxnId="{E2B1044F-FC0B-4548-8BAA-E65AA2C4EDEB}">
      <dgm:prSet/>
      <dgm:spPr/>
      <dgm:t>
        <a:bodyPr/>
        <a:lstStyle/>
        <a:p>
          <a:endParaRPr lang="pl-PL"/>
        </a:p>
      </dgm:t>
    </dgm:pt>
    <dgm:pt modelId="{7CDC20EA-44CF-4F98-84B9-B3E574A4B0A1}" type="sibTrans" cxnId="{E2B1044F-FC0B-4548-8BAA-E65AA2C4EDEB}">
      <dgm:prSet/>
      <dgm:spPr/>
      <dgm:t>
        <a:bodyPr/>
        <a:lstStyle/>
        <a:p>
          <a:endParaRPr lang="pl-PL"/>
        </a:p>
      </dgm:t>
    </dgm:pt>
    <dgm:pt modelId="{A200CD0A-510B-4F0F-81DB-890BAFF0E5F4}">
      <dgm:prSet phldrT="[Tekst]"/>
      <dgm:spPr/>
      <dgm:t>
        <a:bodyPr/>
        <a:lstStyle/>
        <a:p>
          <a:r>
            <a:rPr lang="pl-PL" b="1"/>
            <a:t>6 MT</a:t>
          </a:r>
        </a:p>
      </dgm:t>
    </dgm:pt>
    <dgm:pt modelId="{BDD4F052-7EF7-4801-9D3F-D56B8B259C31}" type="parTrans" cxnId="{BD625184-F6DE-418E-999E-045037CABDBD}">
      <dgm:prSet/>
      <dgm:spPr/>
      <dgm:t>
        <a:bodyPr/>
        <a:lstStyle/>
        <a:p>
          <a:endParaRPr lang="pl-PL"/>
        </a:p>
      </dgm:t>
    </dgm:pt>
    <dgm:pt modelId="{1D59C300-B54A-4615-9230-3217A5CB7145}" type="sibTrans" cxnId="{BD625184-F6DE-418E-999E-045037CABDBD}">
      <dgm:prSet/>
      <dgm:spPr/>
      <dgm:t>
        <a:bodyPr/>
        <a:lstStyle/>
        <a:p>
          <a:endParaRPr lang="pl-PL"/>
        </a:p>
      </dgm:t>
    </dgm:pt>
    <dgm:pt modelId="{664A624C-DA68-4A3F-A24B-43B72A50FEE1}">
      <dgm:prSet phldrT="[Tekst]"/>
      <dgm:spPr/>
      <dgm:t>
        <a:bodyPr/>
        <a:lstStyle/>
        <a:p>
          <a:r>
            <a:rPr lang="pl-PL"/>
            <a:t>28 ES</a:t>
          </a:r>
        </a:p>
      </dgm:t>
    </dgm:pt>
    <dgm:pt modelId="{1C527489-E5FC-4B9B-9573-B0A85958E548}" type="parTrans" cxnId="{5C79045C-BC0D-4BA4-82AE-8722C1424B6F}">
      <dgm:prSet/>
      <dgm:spPr/>
      <dgm:t>
        <a:bodyPr/>
        <a:lstStyle/>
        <a:p>
          <a:endParaRPr lang="pl-PL"/>
        </a:p>
      </dgm:t>
    </dgm:pt>
    <dgm:pt modelId="{9305BB04-42C7-4627-AD5F-AEFC32E4F174}" type="sibTrans" cxnId="{5C79045C-BC0D-4BA4-82AE-8722C1424B6F}">
      <dgm:prSet/>
      <dgm:spPr/>
      <dgm:t>
        <a:bodyPr/>
        <a:lstStyle/>
        <a:p>
          <a:endParaRPr lang="pl-PL"/>
        </a:p>
      </dgm:t>
    </dgm:pt>
    <dgm:pt modelId="{D6A3AE1C-4EE6-4B9A-B808-CABF8E374E3C}" type="pres">
      <dgm:prSet presAssocID="{628EAF00-B7DD-4A10-8D46-AEB10B44FCA7}" presName="Name0" presStyleCnt="0">
        <dgm:presLayoutVars>
          <dgm:dir/>
          <dgm:resizeHandles val="exact"/>
        </dgm:presLayoutVars>
      </dgm:prSet>
      <dgm:spPr/>
      <dgm:t>
        <a:bodyPr/>
        <a:lstStyle/>
        <a:p>
          <a:endParaRPr lang="sk-SK"/>
        </a:p>
      </dgm:t>
    </dgm:pt>
    <dgm:pt modelId="{70AB4A3D-E76E-4D6B-B961-81871CEF09D0}" type="pres">
      <dgm:prSet presAssocID="{EA357162-A000-4221-89E4-71ACCA1C3739}" presName="compNode" presStyleCnt="0"/>
      <dgm:spPr/>
    </dgm:pt>
    <dgm:pt modelId="{843FC3CD-01F3-4283-B608-35FE9E29AB9E}" type="pres">
      <dgm:prSet presAssocID="{EA357162-A000-4221-89E4-71ACCA1C3739}" presName="pictRect" presStyleLbl="node1" presStyleIdx="0" presStyleCnt="9"/>
      <dgm:spPr>
        <a:prstGeom prst="rect">
          <a:avLst/>
        </a:prstGeom>
        <a:blipFill>
          <a:blip xmlns:r="http://schemas.openxmlformats.org/officeDocument/2006/relationships" r:embed="rId1">
            <a:extLst>
              <a:ext uri="{837473B0-CC2E-450A-ABE3-18F120FF3D39}">
                <a1611:picAttrSrcUrl xmlns:a1611="http://schemas.microsoft.com/office/drawing/2016/11/main" xmlns="" r:id="rId2"/>
              </a:ext>
            </a:extLst>
          </a:blip>
          <a:srcRect/>
          <a:stretch>
            <a:fillRect l="-2000" r="-2000"/>
          </a:stretch>
        </a:blipFill>
      </dgm:spPr>
    </dgm:pt>
    <dgm:pt modelId="{0776FE8D-9D40-47F5-88AB-81B31AD1B714}" type="pres">
      <dgm:prSet presAssocID="{EA357162-A000-4221-89E4-71ACCA1C3739}" presName="textRect" presStyleLbl="revTx" presStyleIdx="0" presStyleCnt="9">
        <dgm:presLayoutVars>
          <dgm:bulletEnabled val="1"/>
        </dgm:presLayoutVars>
      </dgm:prSet>
      <dgm:spPr/>
      <dgm:t>
        <a:bodyPr/>
        <a:lstStyle/>
        <a:p>
          <a:endParaRPr lang="sk-SK"/>
        </a:p>
      </dgm:t>
    </dgm:pt>
    <dgm:pt modelId="{47CC94C1-0854-43F7-B050-E955E740E739}" type="pres">
      <dgm:prSet presAssocID="{7CC6691A-06D0-4AB5-8E77-899275216B39}" presName="sibTrans" presStyleLbl="sibTrans2D1" presStyleIdx="0" presStyleCnt="0"/>
      <dgm:spPr/>
      <dgm:t>
        <a:bodyPr/>
        <a:lstStyle/>
        <a:p>
          <a:endParaRPr lang="sk-SK"/>
        </a:p>
      </dgm:t>
    </dgm:pt>
    <dgm:pt modelId="{6870BF97-22AC-419A-86FE-EF190BC02AA8}" type="pres">
      <dgm:prSet presAssocID="{664A624C-DA68-4A3F-A24B-43B72A50FEE1}" presName="compNode" presStyleCnt="0"/>
      <dgm:spPr/>
    </dgm:pt>
    <dgm:pt modelId="{78A1463C-192D-427D-B1DB-B2BB7E0B1DF3}" type="pres">
      <dgm:prSet presAssocID="{664A624C-DA68-4A3F-A24B-43B72A50FEE1}" presName="pictRect" presStyleLbl="node1" presStyleIdx="1" presStyleCnt="9"/>
      <dgm:spPr>
        <a:prstGeom prst="rect">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2000" r="-2000"/>
          </a:stretch>
        </a:blipFill>
      </dgm:spPr>
    </dgm:pt>
    <dgm:pt modelId="{4869C446-7E5D-4642-ACEB-A9DD6F76C43F}" type="pres">
      <dgm:prSet presAssocID="{664A624C-DA68-4A3F-A24B-43B72A50FEE1}" presName="textRect" presStyleLbl="revTx" presStyleIdx="1" presStyleCnt="9">
        <dgm:presLayoutVars>
          <dgm:bulletEnabled val="1"/>
        </dgm:presLayoutVars>
      </dgm:prSet>
      <dgm:spPr/>
      <dgm:t>
        <a:bodyPr/>
        <a:lstStyle/>
        <a:p>
          <a:endParaRPr lang="sk-SK"/>
        </a:p>
      </dgm:t>
    </dgm:pt>
    <dgm:pt modelId="{700F6A83-F0A4-4182-BBA7-30EF853CCA36}" type="pres">
      <dgm:prSet presAssocID="{9305BB04-42C7-4627-AD5F-AEFC32E4F174}" presName="sibTrans" presStyleLbl="sibTrans2D1" presStyleIdx="0" presStyleCnt="0"/>
      <dgm:spPr/>
      <dgm:t>
        <a:bodyPr/>
        <a:lstStyle/>
        <a:p>
          <a:endParaRPr lang="sk-SK"/>
        </a:p>
      </dgm:t>
    </dgm:pt>
    <dgm:pt modelId="{B118C010-5FAA-4620-A777-20DCDF9F9002}" type="pres">
      <dgm:prSet presAssocID="{12F43ED5-8114-455D-A954-12F7546B48B5}" presName="compNode" presStyleCnt="0"/>
      <dgm:spPr/>
    </dgm:pt>
    <dgm:pt modelId="{692D6925-DF71-4CE2-86DC-98DD13EE1442}" type="pres">
      <dgm:prSet presAssocID="{12F43ED5-8114-455D-A954-12F7546B48B5}" presName="pictRect" presStyleLbl="node1" presStyleIdx="2" presStyleCnt="9"/>
      <dgm:spPr>
        <a:prstGeom prst="rect">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l="-2000" r="-2000"/>
          </a:stretch>
        </a:blipFill>
      </dgm:spPr>
    </dgm:pt>
    <dgm:pt modelId="{05803C3B-14DD-4474-A121-172C32E0772A}" type="pres">
      <dgm:prSet presAssocID="{12F43ED5-8114-455D-A954-12F7546B48B5}" presName="textRect" presStyleLbl="revTx" presStyleIdx="2" presStyleCnt="9">
        <dgm:presLayoutVars>
          <dgm:bulletEnabled val="1"/>
        </dgm:presLayoutVars>
      </dgm:prSet>
      <dgm:spPr/>
      <dgm:t>
        <a:bodyPr/>
        <a:lstStyle/>
        <a:p>
          <a:endParaRPr lang="sk-SK"/>
        </a:p>
      </dgm:t>
    </dgm:pt>
    <dgm:pt modelId="{77F00161-509E-4E3A-9BA6-83C7BD8F5482}" type="pres">
      <dgm:prSet presAssocID="{72BF9374-779F-4CC2-9D7B-1CFB4F6879D2}" presName="sibTrans" presStyleLbl="sibTrans2D1" presStyleIdx="0" presStyleCnt="0"/>
      <dgm:spPr/>
      <dgm:t>
        <a:bodyPr/>
        <a:lstStyle/>
        <a:p>
          <a:endParaRPr lang="sk-SK"/>
        </a:p>
      </dgm:t>
    </dgm:pt>
    <dgm:pt modelId="{8E112F62-8CF2-49DF-96E4-7326B07DBA69}" type="pres">
      <dgm:prSet presAssocID="{9B94A318-18A0-468E-B6A8-BF99A5016579}" presName="compNode" presStyleCnt="0"/>
      <dgm:spPr/>
    </dgm:pt>
    <dgm:pt modelId="{F0C616B4-602A-483B-BF27-FDB126B94418}" type="pres">
      <dgm:prSet presAssocID="{9B94A318-18A0-468E-B6A8-BF99A5016579}" presName="pictRect" presStyleLbl="node1" presStyleIdx="3" presStyleCnt="9"/>
      <dgm:spPr>
        <a:prstGeom prst="rect">
          <a:avLst/>
        </a:prstGeom>
        <a:blipFill>
          <a:blip xmlns:r="http://schemas.openxmlformats.org/officeDocument/2006/relationships" r:embed="rId5"/>
          <a:srcRect/>
          <a:stretch>
            <a:fillRect l="-5000" r="-5000"/>
          </a:stretch>
        </a:blipFill>
      </dgm:spPr>
    </dgm:pt>
    <dgm:pt modelId="{19B5271D-8E2D-4BEF-8DEE-DF9EA25E81B8}" type="pres">
      <dgm:prSet presAssocID="{9B94A318-18A0-468E-B6A8-BF99A5016579}" presName="textRect" presStyleLbl="revTx" presStyleIdx="3" presStyleCnt="9">
        <dgm:presLayoutVars>
          <dgm:bulletEnabled val="1"/>
        </dgm:presLayoutVars>
      </dgm:prSet>
      <dgm:spPr/>
      <dgm:t>
        <a:bodyPr/>
        <a:lstStyle/>
        <a:p>
          <a:endParaRPr lang="sk-SK"/>
        </a:p>
      </dgm:t>
    </dgm:pt>
    <dgm:pt modelId="{778010D3-E3C3-4DE3-A5D0-922DE60883DA}" type="pres">
      <dgm:prSet presAssocID="{D3BB44C8-0841-40C0-B2D7-A269737A97BE}" presName="sibTrans" presStyleLbl="sibTrans2D1" presStyleIdx="0" presStyleCnt="0"/>
      <dgm:spPr/>
      <dgm:t>
        <a:bodyPr/>
        <a:lstStyle/>
        <a:p>
          <a:endParaRPr lang="sk-SK"/>
        </a:p>
      </dgm:t>
    </dgm:pt>
    <dgm:pt modelId="{0BC35706-4C7D-48BD-AB9D-76B216A7A46C}" type="pres">
      <dgm:prSet presAssocID="{23A37C50-CEDE-4FE5-9A3D-2BB0A0EA3455}" presName="compNode" presStyleCnt="0"/>
      <dgm:spPr/>
    </dgm:pt>
    <dgm:pt modelId="{37BEADDC-271C-4D3D-B5EF-FFF282406605}" type="pres">
      <dgm:prSet presAssocID="{23A37C50-CEDE-4FE5-9A3D-2BB0A0EA3455}" presName="pictRect" presStyleLbl="node1" presStyleIdx="4" presStyleCnt="9"/>
      <dgm:spPr>
        <a:prstGeom prst="rect">
          <a:avLst/>
        </a:prstGeom>
        <a:blipFill>
          <a:blip xmlns:r="http://schemas.openxmlformats.org/officeDocument/2006/relationships" r:embed="rId6">
            <a:extLst>
              <a:ext uri="{28A0092B-C50C-407E-A947-70E740481C1C}">
                <a14:useLocalDpi xmlns:a14="http://schemas.microsoft.com/office/drawing/2010/main" val="0"/>
              </a:ext>
            </a:extLst>
          </a:blip>
          <a:srcRect/>
          <a:stretch>
            <a:fillRect l="-7000" r="-7000"/>
          </a:stretch>
        </a:blipFill>
      </dgm:spPr>
    </dgm:pt>
    <dgm:pt modelId="{67B3C042-4B3C-4419-9B3C-E63F34342117}" type="pres">
      <dgm:prSet presAssocID="{23A37C50-CEDE-4FE5-9A3D-2BB0A0EA3455}" presName="textRect" presStyleLbl="revTx" presStyleIdx="4" presStyleCnt="9">
        <dgm:presLayoutVars>
          <dgm:bulletEnabled val="1"/>
        </dgm:presLayoutVars>
      </dgm:prSet>
      <dgm:spPr/>
      <dgm:t>
        <a:bodyPr/>
        <a:lstStyle/>
        <a:p>
          <a:endParaRPr lang="sk-SK"/>
        </a:p>
      </dgm:t>
    </dgm:pt>
    <dgm:pt modelId="{03F83274-7493-4CA2-B4F3-208B7BCFE3ED}" type="pres">
      <dgm:prSet presAssocID="{7CDC20EA-44CF-4F98-84B9-B3E574A4B0A1}" presName="sibTrans" presStyleLbl="sibTrans2D1" presStyleIdx="0" presStyleCnt="0"/>
      <dgm:spPr/>
      <dgm:t>
        <a:bodyPr/>
        <a:lstStyle/>
        <a:p>
          <a:endParaRPr lang="sk-SK"/>
        </a:p>
      </dgm:t>
    </dgm:pt>
    <dgm:pt modelId="{56355359-0080-4B86-B7BD-682518CB1C28}" type="pres">
      <dgm:prSet presAssocID="{F6F549D1-560B-4E23-B3BD-E5377CA896ED}" presName="compNode" presStyleCnt="0"/>
      <dgm:spPr/>
    </dgm:pt>
    <dgm:pt modelId="{CF2C3074-536E-4884-8B03-C8FAF0C544AB}" type="pres">
      <dgm:prSet presAssocID="{F6F549D1-560B-4E23-B3BD-E5377CA896ED}" presName="pictRect" presStyleLbl="node1" presStyleIdx="5" presStyleCnt="9"/>
      <dgm:spPr>
        <a:prstGeom prst="rect">
          <a:avLst/>
        </a:prstGeom>
        <a:blipFill>
          <a:blip xmlns:r="http://schemas.openxmlformats.org/officeDocument/2006/relationships" r:embed="rId7">
            <a:extLst>
              <a:ext uri="{28A0092B-C50C-407E-A947-70E740481C1C}">
                <a14:useLocalDpi xmlns:a14="http://schemas.microsoft.com/office/drawing/2010/main" val="0"/>
              </a:ext>
            </a:extLst>
          </a:blip>
          <a:srcRect/>
          <a:stretch>
            <a:fillRect l="-2000" r="-2000"/>
          </a:stretch>
        </a:blipFill>
      </dgm:spPr>
    </dgm:pt>
    <dgm:pt modelId="{6AC38041-339D-4F68-9B4E-C40C65EBF8E5}" type="pres">
      <dgm:prSet presAssocID="{F6F549D1-560B-4E23-B3BD-E5377CA896ED}" presName="textRect" presStyleLbl="revTx" presStyleIdx="5" presStyleCnt="9">
        <dgm:presLayoutVars>
          <dgm:bulletEnabled val="1"/>
        </dgm:presLayoutVars>
      </dgm:prSet>
      <dgm:spPr/>
      <dgm:t>
        <a:bodyPr/>
        <a:lstStyle/>
        <a:p>
          <a:endParaRPr lang="sk-SK"/>
        </a:p>
      </dgm:t>
    </dgm:pt>
    <dgm:pt modelId="{83450695-5F2A-4B52-AE04-57E2038E09CE}" type="pres">
      <dgm:prSet presAssocID="{115C669B-625E-4F14-9F4B-ADBCDA20F2EE}" presName="sibTrans" presStyleLbl="sibTrans2D1" presStyleIdx="0" presStyleCnt="0"/>
      <dgm:spPr/>
      <dgm:t>
        <a:bodyPr/>
        <a:lstStyle/>
        <a:p>
          <a:endParaRPr lang="sk-SK"/>
        </a:p>
      </dgm:t>
    </dgm:pt>
    <dgm:pt modelId="{2341944C-DCCB-43C6-A098-41F15B93A05B}" type="pres">
      <dgm:prSet presAssocID="{9427D486-4F35-4716-AFB7-08DC7617EB30}" presName="compNode" presStyleCnt="0"/>
      <dgm:spPr/>
    </dgm:pt>
    <dgm:pt modelId="{9B719CF7-3BEA-4EA9-A60E-846B4946ABF0}" type="pres">
      <dgm:prSet presAssocID="{9427D486-4F35-4716-AFB7-08DC7617EB30}" presName="pictRect" presStyleLbl="node1" presStyleIdx="6" presStyleCnt="9"/>
      <dgm:spPr>
        <a:prstGeom prst="rect">
          <a:avLst/>
        </a:prstGeom>
        <a:blipFill>
          <a:blip xmlns:r="http://schemas.openxmlformats.org/officeDocument/2006/relationships" r:embed="rId8">
            <a:extLst>
              <a:ext uri="{837473B0-CC2E-450A-ABE3-18F120FF3D39}">
                <a1611:picAttrSrcUrl xmlns:a1611="http://schemas.microsoft.com/office/drawing/2016/11/main" xmlns="" r:id="rId9"/>
              </a:ext>
            </a:extLst>
          </a:blip>
          <a:srcRect/>
          <a:stretch>
            <a:fillRect l="-20000" r="-20000"/>
          </a:stretch>
        </a:blipFill>
      </dgm:spPr>
    </dgm:pt>
    <dgm:pt modelId="{60ECD52A-D187-4543-AF87-570483E8147B}" type="pres">
      <dgm:prSet presAssocID="{9427D486-4F35-4716-AFB7-08DC7617EB30}" presName="textRect" presStyleLbl="revTx" presStyleIdx="6" presStyleCnt="9">
        <dgm:presLayoutVars>
          <dgm:bulletEnabled val="1"/>
        </dgm:presLayoutVars>
      </dgm:prSet>
      <dgm:spPr/>
      <dgm:t>
        <a:bodyPr/>
        <a:lstStyle/>
        <a:p>
          <a:endParaRPr lang="sk-SK"/>
        </a:p>
      </dgm:t>
    </dgm:pt>
    <dgm:pt modelId="{D6BDF469-F0BD-4000-9D47-EA4541049420}" type="pres">
      <dgm:prSet presAssocID="{1896BD5C-A0AB-49F7-AA20-B93CDA63E575}" presName="sibTrans" presStyleLbl="sibTrans2D1" presStyleIdx="0" presStyleCnt="0"/>
      <dgm:spPr/>
      <dgm:t>
        <a:bodyPr/>
        <a:lstStyle/>
        <a:p>
          <a:endParaRPr lang="sk-SK"/>
        </a:p>
      </dgm:t>
    </dgm:pt>
    <dgm:pt modelId="{2A2AF8EF-5E4C-4164-9177-15B579EE3746}" type="pres">
      <dgm:prSet presAssocID="{DF6EE9B4-3C6F-4564-8FE3-146E6D6A4CFC}" presName="compNode" presStyleCnt="0"/>
      <dgm:spPr/>
    </dgm:pt>
    <dgm:pt modelId="{B1D07B96-8BC0-47FB-A386-F1DF1301C383}" type="pres">
      <dgm:prSet presAssocID="{DF6EE9B4-3C6F-4564-8FE3-146E6D6A4CFC}" presName="pictRect" presStyleLbl="node1" presStyleIdx="7" presStyleCnt="9"/>
      <dgm:spPr>
        <a:prstGeom prst="rect">
          <a:avLst/>
        </a:prstGeom>
        <a:blipFill>
          <a:blip xmlns:r="http://schemas.openxmlformats.org/officeDocument/2006/relationships" r:embed="rId10">
            <a:extLst>
              <a:ext uri="{28A0092B-C50C-407E-A947-70E740481C1C}">
                <a14:useLocalDpi xmlns:a14="http://schemas.microsoft.com/office/drawing/2010/main" val="0"/>
              </a:ext>
            </a:extLst>
          </a:blip>
          <a:srcRect/>
          <a:stretch>
            <a:fillRect l="-2000" r="-2000"/>
          </a:stretch>
        </a:blipFill>
      </dgm:spPr>
    </dgm:pt>
    <dgm:pt modelId="{64411F39-3B5F-4B6D-B060-16B3869B3E0F}" type="pres">
      <dgm:prSet presAssocID="{DF6EE9B4-3C6F-4564-8FE3-146E6D6A4CFC}" presName="textRect" presStyleLbl="revTx" presStyleIdx="7" presStyleCnt="9">
        <dgm:presLayoutVars>
          <dgm:bulletEnabled val="1"/>
        </dgm:presLayoutVars>
      </dgm:prSet>
      <dgm:spPr/>
      <dgm:t>
        <a:bodyPr/>
        <a:lstStyle/>
        <a:p>
          <a:endParaRPr lang="sk-SK"/>
        </a:p>
      </dgm:t>
    </dgm:pt>
    <dgm:pt modelId="{DE8302F2-3D23-45AC-ADDA-21D85B762328}" type="pres">
      <dgm:prSet presAssocID="{61DED1D6-D8D0-4BD7-B526-38874C24AB4B}" presName="sibTrans" presStyleLbl="sibTrans2D1" presStyleIdx="0" presStyleCnt="0"/>
      <dgm:spPr/>
      <dgm:t>
        <a:bodyPr/>
        <a:lstStyle/>
        <a:p>
          <a:endParaRPr lang="sk-SK"/>
        </a:p>
      </dgm:t>
    </dgm:pt>
    <dgm:pt modelId="{22387B52-ED75-4FCC-9F86-D9A30A49830C}" type="pres">
      <dgm:prSet presAssocID="{A200CD0A-510B-4F0F-81DB-890BAFF0E5F4}" presName="compNode" presStyleCnt="0"/>
      <dgm:spPr/>
    </dgm:pt>
    <dgm:pt modelId="{F9CC3840-0A1B-4F96-A8CF-0CC28E962DEA}" type="pres">
      <dgm:prSet presAssocID="{A200CD0A-510B-4F0F-81DB-890BAFF0E5F4}" presName="pictRect" presStyleLbl="node1" presStyleIdx="8" presStyleCnt="9"/>
      <dgm:spPr>
        <a:prstGeom prst="rect">
          <a:avLst/>
        </a:prstGeom>
        <a:blipFill>
          <a:blip xmlns:r="http://schemas.openxmlformats.org/officeDocument/2006/relationships" r:embed="rId11">
            <a:extLst>
              <a:ext uri="{28A0092B-C50C-407E-A947-70E740481C1C}">
                <a14:useLocalDpi xmlns:a14="http://schemas.microsoft.com/office/drawing/2010/main" val="0"/>
              </a:ext>
            </a:extLst>
          </a:blip>
          <a:srcRect/>
          <a:stretch>
            <a:fillRect l="-2000" r="-2000"/>
          </a:stretch>
        </a:blipFill>
      </dgm:spPr>
    </dgm:pt>
    <dgm:pt modelId="{5C8489C5-DECA-49A7-BCD0-7AB007F6985D}" type="pres">
      <dgm:prSet presAssocID="{A200CD0A-510B-4F0F-81DB-890BAFF0E5F4}" presName="textRect" presStyleLbl="revTx" presStyleIdx="8" presStyleCnt="9">
        <dgm:presLayoutVars>
          <dgm:bulletEnabled val="1"/>
        </dgm:presLayoutVars>
      </dgm:prSet>
      <dgm:spPr/>
      <dgm:t>
        <a:bodyPr/>
        <a:lstStyle/>
        <a:p>
          <a:endParaRPr lang="sk-SK"/>
        </a:p>
      </dgm:t>
    </dgm:pt>
  </dgm:ptLst>
  <dgm:cxnLst>
    <dgm:cxn modelId="{F4F5B1F6-5AE5-4143-837C-A2AB33F2BA6C}" srcId="{628EAF00-B7DD-4A10-8D46-AEB10B44FCA7}" destId="{9427D486-4F35-4716-AFB7-08DC7617EB30}" srcOrd="6" destOrd="0" parTransId="{2121B234-D3C2-4EEC-BCD0-51F247D16026}" sibTransId="{1896BD5C-A0AB-49F7-AA20-B93CDA63E575}"/>
    <dgm:cxn modelId="{ED22D702-AD06-4335-BEE7-ED4BA3AAA15B}" type="presOf" srcId="{9B94A318-18A0-468E-B6A8-BF99A5016579}" destId="{19B5271D-8E2D-4BEF-8DEE-DF9EA25E81B8}" srcOrd="0" destOrd="0" presId="urn:microsoft.com/office/officeart/2005/8/layout/pList1"/>
    <dgm:cxn modelId="{B30A7FCE-ABB4-44C0-9915-272ECFA54591}" type="presOf" srcId="{7CC6691A-06D0-4AB5-8E77-899275216B39}" destId="{47CC94C1-0854-43F7-B050-E955E740E739}" srcOrd="0" destOrd="0" presId="urn:microsoft.com/office/officeart/2005/8/layout/pList1"/>
    <dgm:cxn modelId="{611A57CF-90CB-4DA0-B8C5-5695F9AC498D}" type="presOf" srcId="{664A624C-DA68-4A3F-A24B-43B72A50FEE1}" destId="{4869C446-7E5D-4642-ACEB-A9DD6F76C43F}" srcOrd="0" destOrd="0" presId="urn:microsoft.com/office/officeart/2005/8/layout/pList1"/>
    <dgm:cxn modelId="{FD701AA0-6927-4AEE-ABD8-1F2708E03D59}" type="presOf" srcId="{DF6EE9B4-3C6F-4564-8FE3-146E6D6A4CFC}" destId="{64411F39-3B5F-4B6D-B060-16B3869B3E0F}" srcOrd="0" destOrd="0" presId="urn:microsoft.com/office/officeart/2005/8/layout/pList1"/>
    <dgm:cxn modelId="{088978DC-F9C8-4057-8120-4D78B399F955}" type="presOf" srcId="{A200CD0A-510B-4F0F-81DB-890BAFF0E5F4}" destId="{5C8489C5-DECA-49A7-BCD0-7AB007F6985D}" srcOrd="0" destOrd="0" presId="urn:microsoft.com/office/officeart/2005/8/layout/pList1"/>
    <dgm:cxn modelId="{6D0EAD9F-A0D2-48F7-95C8-C3A3EF4B72AB}" type="presOf" srcId="{9305BB04-42C7-4627-AD5F-AEFC32E4F174}" destId="{700F6A83-F0A4-4182-BBA7-30EF853CCA36}" srcOrd="0" destOrd="0" presId="urn:microsoft.com/office/officeart/2005/8/layout/pList1"/>
    <dgm:cxn modelId="{7BEDE5A1-0F84-4207-B172-9FB2E076C305}" srcId="{628EAF00-B7DD-4A10-8D46-AEB10B44FCA7}" destId="{9B94A318-18A0-468E-B6A8-BF99A5016579}" srcOrd="3" destOrd="0" parTransId="{EECBF8CF-673D-4A91-908A-1EE511CA374A}" sibTransId="{D3BB44C8-0841-40C0-B2D7-A269737A97BE}"/>
    <dgm:cxn modelId="{B65EF5A6-2683-400C-AA8E-6D04A25E4EAD}" type="presOf" srcId="{12F43ED5-8114-455D-A954-12F7546B48B5}" destId="{05803C3B-14DD-4474-A121-172C32E0772A}" srcOrd="0" destOrd="0" presId="urn:microsoft.com/office/officeart/2005/8/layout/pList1"/>
    <dgm:cxn modelId="{31EBACDF-FDBF-478E-9F42-2D1BA0EF64A4}" type="presOf" srcId="{D3BB44C8-0841-40C0-B2D7-A269737A97BE}" destId="{778010D3-E3C3-4DE3-A5D0-922DE60883DA}" srcOrd="0" destOrd="0" presId="urn:microsoft.com/office/officeart/2005/8/layout/pList1"/>
    <dgm:cxn modelId="{C9ACF90D-7510-40C0-AF94-7269D0F89046}" type="presOf" srcId="{72BF9374-779F-4CC2-9D7B-1CFB4F6879D2}" destId="{77F00161-509E-4E3A-9BA6-83C7BD8F5482}" srcOrd="0" destOrd="0" presId="urn:microsoft.com/office/officeart/2005/8/layout/pList1"/>
    <dgm:cxn modelId="{F9B60095-327A-4B47-AD78-EB8E7CADFCFD}" srcId="{628EAF00-B7DD-4A10-8D46-AEB10B44FCA7}" destId="{F6F549D1-560B-4E23-B3BD-E5377CA896ED}" srcOrd="5" destOrd="0" parTransId="{97032707-4A19-44F5-99B3-CF449DB7E353}" sibTransId="{115C669B-625E-4F14-9F4B-ADBCDA20F2EE}"/>
    <dgm:cxn modelId="{09EC463C-B86E-42D6-9500-07DB827FD87C}" type="presOf" srcId="{9427D486-4F35-4716-AFB7-08DC7617EB30}" destId="{60ECD52A-D187-4543-AF87-570483E8147B}" srcOrd="0" destOrd="0" presId="urn:microsoft.com/office/officeart/2005/8/layout/pList1"/>
    <dgm:cxn modelId="{BD625184-F6DE-418E-999E-045037CABDBD}" srcId="{628EAF00-B7DD-4A10-8D46-AEB10B44FCA7}" destId="{A200CD0A-510B-4F0F-81DB-890BAFF0E5F4}" srcOrd="8" destOrd="0" parTransId="{BDD4F052-7EF7-4801-9D3F-D56B8B259C31}" sibTransId="{1D59C300-B54A-4615-9230-3217A5CB7145}"/>
    <dgm:cxn modelId="{E0F6B2B8-5CA9-4C1A-9134-67B577DF2A55}" type="presOf" srcId="{EA357162-A000-4221-89E4-71ACCA1C3739}" destId="{0776FE8D-9D40-47F5-88AB-81B31AD1B714}" srcOrd="0" destOrd="0" presId="urn:microsoft.com/office/officeart/2005/8/layout/pList1"/>
    <dgm:cxn modelId="{A6244770-84CB-4872-9A8B-3DE8763F0685}" type="presOf" srcId="{115C669B-625E-4F14-9F4B-ADBCDA20F2EE}" destId="{83450695-5F2A-4B52-AE04-57E2038E09CE}" srcOrd="0" destOrd="0" presId="urn:microsoft.com/office/officeart/2005/8/layout/pList1"/>
    <dgm:cxn modelId="{DF19CBF2-29DD-4673-B3C7-46EAB0507FBF}" srcId="{628EAF00-B7DD-4A10-8D46-AEB10B44FCA7}" destId="{12F43ED5-8114-455D-A954-12F7546B48B5}" srcOrd="2" destOrd="0" parTransId="{6B85E76A-8B07-487A-B462-978B03BA2319}" sibTransId="{72BF9374-779F-4CC2-9D7B-1CFB4F6879D2}"/>
    <dgm:cxn modelId="{DFDD3039-746C-479E-9124-BE37F31F6F61}" srcId="{628EAF00-B7DD-4A10-8D46-AEB10B44FCA7}" destId="{DF6EE9B4-3C6F-4564-8FE3-146E6D6A4CFC}" srcOrd="7" destOrd="0" parTransId="{FA5072E0-1126-4EDA-A17A-0E3423C2D71D}" sibTransId="{61DED1D6-D8D0-4BD7-B526-38874C24AB4B}"/>
    <dgm:cxn modelId="{6BF080AA-7CED-400B-A90A-8CD5804C0CE2}" type="presOf" srcId="{61DED1D6-D8D0-4BD7-B526-38874C24AB4B}" destId="{DE8302F2-3D23-45AC-ADDA-21D85B762328}" srcOrd="0" destOrd="0" presId="urn:microsoft.com/office/officeart/2005/8/layout/pList1"/>
    <dgm:cxn modelId="{E2B1044F-FC0B-4548-8BAA-E65AA2C4EDEB}" srcId="{628EAF00-B7DD-4A10-8D46-AEB10B44FCA7}" destId="{23A37C50-CEDE-4FE5-9A3D-2BB0A0EA3455}" srcOrd="4" destOrd="0" parTransId="{A7565A1A-D1AC-4263-88D7-DB82B8204984}" sibTransId="{7CDC20EA-44CF-4F98-84B9-B3E574A4B0A1}"/>
    <dgm:cxn modelId="{5C79045C-BC0D-4BA4-82AE-8722C1424B6F}" srcId="{628EAF00-B7DD-4A10-8D46-AEB10B44FCA7}" destId="{664A624C-DA68-4A3F-A24B-43B72A50FEE1}" srcOrd="1" destOrd="0" parTransId="{1C527489-E5FC-4B9B-9573-B0A85958E548}" sibTransId="{9305BB04-42C7-4627-AD5F-AEFC32E4F174}"/>
    <dgm:cxn modelId="{52781F7A-8BD3-4AC2-9A79-97C5482D4A69}" type="presOf" srcId="{7CDC20EA-44CF-4F98-84B9-B3E574A4B0A1}" destId="{03F83274-7493-4CA2-B4F3-208B7BCFE3ED}" srcOrd="0" destOrd="0" presId="urn:microsoft.com/office/officeart/2005/8/layout/pList1"/>
    <dgm:cxn modelId="{0555FEB0-8435-4957-9F1C-647EEA9B0A25}" type="presOf" srcId="{628EAF00-B7DD-4A10-8D46-AEB10B44FCA7}" destId="{D6A3AE1C-4EE6-4B9A-B808-CABF8E374E3C}" srcOrd="0" destOrd="0" presId="urn:microsoft.com/office/officeart/2005/8/layout/pList1"/>
    <dgm:cxn modelId="{4DB7AFFB-9A63-40A4-A7B0-A688AAF7DD16}" srcId="{628EAF00-B7DD-4A10-8D46-AEB10B44FCA7}" destId="{EA357162-A000-4221-89E4-71ACCA1C3739}" srcOrd="0" destOrd="0" parTransId="{BB8D9BE6-DD9B-4331-AC74-52CB40BC71E1}" sibTransId="{7CC6691A-06D0-4AB5-8E77-899275216B39}"/>
    <dgm:cxn modelId="{F8A5AA9E-6110-4066-A0EF-414F038C1122}" type="presOf" srcId="{23A37C50-CEDE-4FE5-9A3D-2BB0A0EA3455}" destId="{67B3C042-4B3C-4419-9B3C-E63F34342117}" srcOrd="0" destOrd="0" presId="urn:microsoft.com/office/officeart/2005/8/layout/pList1"/>
    <dgm:cxn modelId="{036872E2-9679-4672-84B8-76CE87D2085E}" type="presOf" srcId="{1896BD5C-A0AB-49F7-AA20-B93CDA63E575}" destId="{D6BDF469-F0BD-4000-9D47-EA4541049420}" srcOrd="0" destOrd="0" presId="urn:microsoft.com/office/officeart/2005/8/layout/pList1"/>
    <dgm:cxn modelId="{CAA1DCFA-5216-46DD-AA4D-1BBAE83ACF23}" type="presOf" srcId="{F6F549D1-560B-4E23-B3BD-E5377CA896ED}" destId="{6AC38041-339D-4F68-9B4E-C40C65EBF8E5}" srcOrd="0" destOrd="0" presId="urn:microsoft.com/office/officeart/2005/8/layout/pList1"/>
    <dgm:cxn modelId="{2F6141D4-EAF0-495D-82E8-73F4D40A066E}" type="presParOf" srcId="{D6A3AE1C-4EE6-4B9A-B808-CABF8E374E3C}" destId="{70AB4A3D-E76E-4D6B-B961-81871CEF09D0}" srcOrd="0" destOrd="0" presId="urn:microsoft.com/office/officeart/2005/8/layout/pList1"/>
    <dgm:cxn modelId="{EAD0EDCB-CB56-41AD-B21C-DD8C93C95280}" type="presParOf" srcId="{70AB4A3D-E76E-4D6B-B961-81871CEF09D0}" destId="{843FC3CD-01F3-4283-B608-35FE9E29AB9E}" srcOrd="0" destOrd="0" presId="urn:microsoft.com/office/officeart/2005/8/layout/pList1"/>
    <dgm:cxn modelId="{E865FE5C-9752-4E41-9E8D-768D82343BD4}" type="presParOf" srcId="{70AB4A3D-E76E-4D6B-B961-81871CEF09D0}" destId="{0776FE8D-9D40-47F5-88AB-81B31AD1B714}" srcOrd="1" destOrd="0" presId="urn:microsoft.com/office/officeart/2005/8/layout/pList1"/>
    <dgm:cxn modelId="{E3AE2886-79E1-4C1F-B8FE-DDF80E870CC2}" type="presParOf" srcId="{D6A3AE1C-4EE6-4B9A-B808-CABF8E374E3C}" destId="{47CC94C1-0854-43F7-B050-E955E740E739}" srcOrd="1" destOrd="0" presId="urn:microsoft.com/office/officeart/2005/8/layout/pList1"/>
    <dgm:cxn modelId="{C4ACC81D-638F-4384-BF61-622DB95C797F}" type="presParOf" srcId="{D6A3AE1C-4EE6-4B9A-B808-CABF8E374E3C}" destId="{6870BF97-22AC-419A-86FE-EF190BC02AA8}" srcOrd="2" destOrd="0" presId="urn:microsoft.com/office/officeart/2005/8/layout/pList1"/>
    <dgm:cxn modelId="{1FA8BB44-3B78-46BE-B7DE-8E46455759EE}" type="presParOf" srcId="{6870BF97-22AC-419A-86FE-EF190BC02AA8}" destId="{78A1463C-192D-427D-B1DB-B2BB7E0B1DF3}" srcOrd="0" destOrd="0" presId="urn:microsoft.com/office/officeart/2005/8/layout/pList1"/>
    <dgm:cxn modelId="{BA3A68A9-F40A-4E41-860E-FCC497BD9AFD}" type="presParOf" srcId="{6870BF97-22AC-419A-86FE-EF190BC02AA8}" destId="{4869C446-7E5D-4642-ACEB-A9DD6F76C43F}" srcOrd="1" destOrd="0" presId="urn:microsoft.com/office/officeart/2005/8/layout/pList1"/>
    <dgm:cxn modelId="{7A7CA013-978D-4316-ADC0-543483E14F2B}" type="presParOf" srcId="{D6A3AE1C-4EE6-4B9A-B808-CABF8E374E3C}" destId="{700F6A83-F0A4-4182-BBA7-30EF853CCA36}" srcOrd="3" destOrd="0" presId="urn:microsoft.com/office/officeart/2005/8/layout/pList1"/>
    <dgm:cxn modelId="{0B616446-5821-4E3B-8E58-F58D0F32581D}" type="presParOf" srcId="{D6A3AE1C-4EE6-4B9A-B808-CABF8E374E3C}" destId="{B118C010-5FAA-4620-A777-20DCDF9F9002}" srcOrd="4" destOrd="0" presId="urn:microsoft.com/office/officeart/2005/8/layout/pList1"/>
    <dgm:cxn modelId="{250056AB-7C28-4BB7-9633-45C53C867C16}" type="presParOf" srcId="{B118C010-5FAA-4620-A777-20DCDF9F9002}" destId="{692D6925-DF71-4CE2-86DC-98DD13EE1442}" srcOrd="0" destOrd="0" presId="urn:microsoft.com/office/officeart/2005/8/layout/pList1"/>
    <dgm:cxn modelId="{65856FC7-A650-4909-AA85-D9E3F1D90464}" type="presParOf" srcId="{B118C010-5FAA-4620-A777-20DCDF9F9002}" destId="{05803C3B-14DD-4474-A121-172C32E0772A}" srcOrd="1" destOrd="0" presId="urn:microsoft.com/office/officeart/2005/8/layout/pList1"/>
    <dgm:cxn modelId="{F02D6211-3B49-4605-8145-B68403DB92D1}" type="presParOf" srcId="{D6A3AE1C-4EE6-4B9A-B808-CABF8E374E3C}" destId="{77F00161-509E-4E3A-9BA6-83C7BD8F5482}" srcOrd="5" destOrd="0" presId="urn:microsoft.com/office/officeart/2005/8/layout/pList1"/>
    <dgm:cxn modelId="{4AC53C75-CC64-4768-8E5D-FEEF5C2F3AFB}" type="presParOf" srcId="{D6A3AE1C-4EE6-4B9A-B808-CABF8E374E3C}" destId="{8E112F62-8CF2-49DF-96E4-7326B07DBA69}" srcOrd="6" destOrd="0" presId="urn:microsoft.com/office/officeart/2005/8/layout/pList1"/>
    <dgm:cxn modelId="{91930733-F59A-4ACC-9296-356400F108DA}" type="presParOf" srcId="{8E112F62-8CF2-49DF-96E4-7326B07DBA69}" destId="{F0C616B4-602A-483B-BF27-FDB126B94418}" srcOrd="0" destOrd="0" presId="urn:microsoft.com/office/officeart/2005/8/layout/pList1"/>
    <dgm:cxn modelId="{FC4E2CC3-1D62-4DD6-915E-1C308D138FAA}" type="presParOf" srcId="{8E112F62-8CF2-49DF-96E4-7326B07DBA69}" destId="{19B5271D-8E2D-4BEF-8DEE-DF9EA25E81B8}" srcOrd="1" destOrd="0" presId="urn:microsoft.com/office/officeart/2005/8/layout/pList1"/>
    <dgm:cxn modelId="{E687BF6E-CB10-41E0-BC3E-1D93F00FB81C}" type="presParOf" srcId="{D6A3AE1C-4EE6-4B9A-B808-CABF8E374E3C}" destId="{778010D3-E3C3-4DE3-A5D0-922DE60883DA}" srcOrd="7" destOrd="0" presId="urn:microsoft.com/office/officeart/2005/8/layout/pList1"/>
    <dgm:cxn modelId="{6164031B-35CB-463B-96F0-85251F66C5B6}" type="presParOf" srcId="{D6A3AE1C-4EE6-4B9A-B808-CABF8E374E3C}" destId="{0BC35706-4C7D-48BD-AB9D-76B216A7A46C}" srcOrd="8" destOrd="0" presId="urn:microsoft.com/office/officeart/2005/8/layout/pList1"/>
    <dgm:cxn modelId="{231AE6E0-C702-46B7-8C1C-60C3E0D3B19A}" type="presParOf" srcId="{0BC35706-4C7D-48BD-AB9D-76B216A7A46C}" destId="{37BEADDC-271C-4D3D-B5EF-FFF282406605}" srcOrd="0" destOrd="0" presId="urn:microsoft.com/office/officeart/2005/8/layout/pList1"/>
    <dgm:cxn modelId="{ADFCF220-41BE-47A7-AEAD-F8D08237E564}" type="presParOf" srcId="{0BC35706-4C7D-48BD-AB9D-76B216A7A46C}" destId="{67B3C042-4B3C-4419-9B3C-E63F34342117}" srcOrd="1" destOrd="0" presId="urn:microsoft.com/office/officeart/2005/8/layout/pList1"/>
    <dgm:cxn modelId="{D9112DC5-E5F8-4E44-AD55-A48D37AB8B44}" type="presParOf" srcId="{D6A3AE1C-4EE6-4B9A-B808-CABF8E374E3C}" destId="{03F83274-7493-4CA2-B4F3-208B7BCFE3ED}" srcOrd="9" destOrd="0" presId="urn:microsoft.com/office/officeart/2005/8/layout/pList1"/>
    <dgm:cxn modelId="{008D2E3C-760E-4270-9E66-CD6C5229538F}" type="presParOf" srcId="{D6A3AE1C-4EE6-4B9A-B808-CABF8E374E3C}" destId="{56355359-0080-4B86-B7BD-682518CB1C28}" srcOrd="10" destOrd="0" presId="urn:microsoft.com/office/officeart/2005/8/layout/pList1"/>
    <dgm:cxn modelId="{2588DBB8-38D4-4B18-8947-3E60A501F489}" type="presParOf" srcId="{56355359-0080-4B86-B7BD-682518CB1C28}" destId="{CF2C3074-536E-4884-8B03-C8FAF0C544AB}" srcOrd="0" destOrd="0" presId="urn:microsoft.com/office/officeart/2005/8/layout/pList1"/>
    <dgm:cxn modelId="{5D95B2DA-1421-4CED-8EB3-D127DAEABAC2}" type="presParOf" srcId="{56355359-0080-4B86-B7BD-682518CB1C28}" destId="{6AC38041-339D-4F68-9B4E-C40C65EBF8E5}" srcOrd="1" destOrd="0" presId="urn:microsoft.com/office/officeart/2005/8/layout/pList1"/>
    <dgm:cxn modelId="{A5D15B86-7862-4311-AF10-D3F2A6F51FD8}" type="presParOf" srcId="{D6A3AE1C-4EE6-4B9A-B808-CABF8E374E3C}" destId="{83450695-5F2A-4B52-AE04-57E2038E09CE}" srcOrd="11" destOrd="0" presId="urn:microsoft.com/office/officeart/2005/8/layout/pList1"/>
    <dgm:cxn modelId="{491003B7-4C1B-4819-BFEC-568225E7049B}" type="presParOf" srcId="{D6A3AE1C-4EE6-4B9A-B808-CABF8E374E3C}" destId="{2341944C-DCCB-43C6-A098-41F15B93A05B}" srcOrd="12" destOrd="0" presId="urn:microsoft.com/office/officeart/2005/8/layout/pList1"/>
    <dgm:cxn modelId="{B5336135-8DF2-4F59-B71F-DC3014AAF81D}" type="presParOf" srcId="{2341944C-DCCB-43C6-A098-41F15B93A05B}" destId="{9B719CF7-3BEA-4EA9-A60E-846B4946ABF0}" srcOrd="0" destOrd="0" presId="urn:microsoft.com/office/officeart/2005/8/layout/pList1"/>
    <dgm:cxn modelId="{A6D89268-83A2-46A3-A7B1-21E8F3303788}" type="presParOf" srcId="{2341944C-DCCB-43C6-A098-41F15B93A05B}" destId="{60ECD52A-D187-4543-AF87-570483E8147B}" srcOrd="1" destOrd="0" presId="urn:microsoft.com/office/officeart/2005/8/layout/pList1"/>
    <dgm:cxn modelId="{54B3A3E7-64EC-4795-9B79-EE3CB7D30D7F}" type="presParOf" srcId="{D6A3AE1C-4EE6-4B9A-B808-CABF8E374E3C}" destId="{D6BDF469-F0BD-4000-9D47-EA4541049420}" srcOrd="13" destOrd="0" presId="urn:microsoft.com/office/officeart/2005/8/layout/pList1"/>
    <dgm:cxn modelId="{A1500713-78EA-464B-BE70-AD6545F0CADE}" type="presParOf" srcId="{D6A3AE1C-4EE6-4B9A-B808-CABF8E374E3C}" destId="{2A2AF8EF-5E4C-4164-9177-15B579EE3746}" srcOrd="14" destOrd="0" presId="urn:microsoft.com/office/officeart/2005/8/layout/pList1"/>
    <dgm:cxn modelId="{3F520D4A-21A6-4D73-A17D-EB724588C139}" type="presParOf" srcId="{2A2AF8EF-5E4C-4164-9177-15B579EE3746}" destId="{B1D07B96-8BC0-47FB-A386-F1DF1301C383}" srcOrd="0" destOrd="0" presId="urn:microsoft.com/office/officeart/2005/8/layout/pList1"/>
    <dgm:cxn modelId="{68BBFCF5-C39A-435E-85F4-BF0D8B14EEFB}" type="presParOf" srcId="{2A2AF8EF-5E4C-4164-9177-15B579EE3746}" destId="{64411F39-3B5F-4B6D-B060-16B3869B3E0F}" srcOrd="1" destOrd="0" presId="urn:microsoft.com/office/officeart/2005/8/layout/pList1"/>
    <dgm:cxn modelId="{03E1AC06-022C-40BA-9460-C1E108342C92}" type="presParOf" srcId="{D6A3AE1C-4EE6-4B9A-B808-CABF8E374E3C}" destId="{DE8302F2-3D23-45AC-ADDA-21D85B762328}" srcOrd="15" destOrd="0" presId="urn:microsoft.com/office/officeart/2005/8/layout/pList1"/>
    <dgm:cxn modelId="{97A84D25-0BCA-43E1-BE18-7300714E6ADA}" type="presParOf" srcId="{D6A3AE1C-4EE6-4B9A-B808-CABF8E374E3C}" destId="{22387B52-ED75-4FCC-9F86-D9A30A49830C}" srcOrd="16" destOrd="0" presId="urn:microsoft.com/office/officeart/2005/8/layout/pList1"/>
    <dgm:cxn modelId="{37D73868-3C7F-4A89-A8C4-BB723F68F6CC}" type="presParOf" srcId="{22387B52-ED75-4FCC-9F86-D9A30A49830C}" destId="{F9CC3840-0A1B-4F96-A8CF-0CC28E962DEA}" srcOrd="0" destOrd="0" presId="urn:microsoft.com/office/officeart/2005/8/layout/pList1"/>
    <dgm:cxn modelId="{47B752D6-AE7D-4F39-9914-AA2384E8B394}" type="presParOf" srcId="{22387B52-ED75-4FCC-9F86-D9A30A49830C}" destId="{5C8489C5-DECA-49A7-BCD0-7AB007F6985D}" srcOrd="1" destOrd="0" presId="urn:microsoft.com/office/officeart/2005/8/layout/pList1"/>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28EAF00-B7DD-4A10-8D46-AEB10B44FCA7}" type="doc">
      <dgm:prSet loTypeId="urn:microsoft.com/office/officeart/2005/8/layout/pList1" loCatId="picture" qsTypeId="urn:microsoft.com/office/officeart/2005/8/quickstyle/simple1" qsCatId="simple" csTypeId="urn:microsoft.com/office/officeart/2005/8/colors/accent1_2" csCatId="accent1" phldr="1"/>
      <dgm:spPr/>
      <dgm:t>
        <a:bodyPr/>
        <a:lstStyle/>
        <a:p>
          <a:endParaRPr lang="pl-PL"/>
        </a:p>
      </dgm:t>
    </dgm:pt>
    <dgm:pt modelId="{EA357162-A000-4221-89E4-71ACCA1C3739}">
      <dgm:prSet phldrT="[Tekst]"/>
      <dgm:spPr/>
      <dgm:t>
        <a:bodyPr/>
        <a:lstStyle/>
        <a:p>
          <a:r>
            <a:rPr lang="pl-PL"/>
            <a:t>25 non-EU</a:t>
          </a:r>
        </a:p>
      </dgm:t>
    </dgm:pt>
    <dgm:pt modelId="{BB8D9BE6-DD9B-4331-AC74-52CB40BC71E1}" type="parTrans" cxnId="{4DB7AFFB-9A63-40A4-A7B0-A688AAF7DD16}">
      <dgm:prSet/>
      <dgm:spPr/>
      <dgm:t>
        <a:bodyPr/>
        <a:lstStyle/>
        <a:p>
          <a:endParaRPr lang="pl-PL"/>
        </a:p>
      </dgm:t>
    </dgm:pt>
    <dgm:pt modelId="{7CC6691A-06D0-4AB5-8E77-899275216B39}" type="sibTrans" cxnId="{4DB7AFFB-9A63-40A4-A7B0-A688AAF7DD16}">
      <dgm:prSet/>
      <dgm:spPr/>
      <dgm:t>
        <a:bodyPr/>
        <a:lstStyle/>
        <a:p>
          <a:endParaRPr lang="pl-PL"/>
        </a:p>
      </dgm:t>
    </dgm:pt>
    <dgm:pt modelId="{D6A3AE1C-4EE6-4B9A-B808-CABF8E374E3C}" type="pres">
      <dgm:prSet presAssocID="{628EAF00-B7DD-4A10-8D46-AEB10B44FCA7}" presName="Name0" presStyleCnt="0">
        <dgm:presLayoutVars>
          <dgm:dir/>
          <dgm:resizeHandles val="exact"/>
        </dgm:presLayoutVars>
      </dgm:prSet>
      <dgm:spPr/>
      <dgm:t>
        <a:bodyPr/>
        <a:lstStyle/>
        <a:p>
          <a:endParaRPr lang="sk-SK"/>
        </a:p>
      </dgm:t>
    </dgm:pt>
    <dgm:pt modelId="{70AB4A3D-E76E-4D6B-B961-81871CEF09D0}" type="pres">
      <dgm:prSet presAssocID="{EA357162-A000-4221-89E4-71ACCA1C3739}" presName="compNode" presStyleCnt="0"/>
      <dgm:spPr/>
    </dgm:pt>
    <dgm:pt modelId="{843FC3CD-01F3-4283-B608-35FE9E29AB9E}" type="pres">
      <dgm:prSet presAssocID="{EA357162-A000-4221-89E4-71ACCA1C3739}" presName="pictRect" presStyleLbl="node1" presStyleIdx="0" presStyleCnt="1" custLinFactNeighborX="-530" custLinFactNeighborY="-7333"/>
      <dgm:spPr>
        <a:prstGeom prst="rect">
          <a:avLst/>
        </a:prstGeom>
        <a:blipFill>
          <a:blip xmlns:r="http://schemas.openxmlformats.org/officeDocument/2006/relationships" r:embed="rId1"/>
          <a:srcRect/>
          <a:stretch>
            <a:fillRect t="-1000" b="-1000"/>
          </a:stretch>
        </a:blipFill>
      </dgm:spPr>
    </dgm:pt>
    <dgm:pt modelId="{0776FE8D-9D40-47F5-88AB-81B31AD1B714}" type="pres">
      <dgm:prSet presAssocID="{EA357162-A000-4221-89E4-71ACCA1C3739}" presName="textRect" presStyleLbl="revTx" presStyleIdx="0" presStyleCnt="1">
        <dgm:presLayoutVars>
          <dgm:bulletEnabled val="1"/>
        </dgm:presLayoutVars>
      </dgm:prSet>
      <dgm:spPr/>
      <dgm:t>
        <a:bodyPr/>
        <a:lstStyle/>
        <a:p>
          <a:endParaRPr lang="sk-SK"/>
        </a:p>
      </dgm:t>
    </dgm:pt>
  </dgm:ptLst>
  <dgm:cxnLst>
    <dgm:cxn modelId="{4DB7AFFB-9A63-40A4-A7B0-A688AAF7DD16}" srcId="{628EAF00-B7DD-4A10-8D46-AEB10B44FCA7}" destId="{EA357162-A000-4221-89E4-71ACCA1C3739}" srcOrd="0" destOrd="0" parTransId="{BB8D9BE6-DD9B-4331-AC74-52CB40BC71E1}" sibTransId="{7CC6691A-06D0-4AB5-8E77-899275216B39}"/>
    <dgm:cxn modelId="{0555FEB0-8435-4957-9F1C-647EEA9B0A25}" type="presOf" srcId="{628EAF00-B7DD-4A10-8D46-AEB10B44FCA7}" destId="{D6A3AE1C-4EE6-4B9A-B808-CABF8E374E3C}" srcOrd="0" destOrd="0" presId="urn:microsoft.com/office/officeart/2005/8/layout/pList1"/>
    <dgm:cxn modelId="{554D9B4B-50F4-42AF-9EEF-893C1A8002B0}" type="presOf" srcId="{EA357162-A000-4221-89E4-71ACCA1C3739}" destId="{0776FE8D-9D40-47F5-88AB-81B31AD1B714}" srcOrd="0" destOrd="0" presId="urn:microsoft.com/office/officeart/2005/8/layout/pList1"/>
    <dgm:cxn modelId="{D532F282-1863-4700-A796-89391754D191}" type="presParOf" srcId="{D6A3AE1C-4EE6-4B9A-B808-CABF8E374E3C}" destId="{70AB4A3D-E76E-4D6B-B961-81871CEF09D0}" srcOrd="0" destOrd="0" presId="urn:microsoft.com/office/officeart/2005/8/layout/pList1"/>
    <dgm:cxn modelId="{EFA867FD-3D1B-4DC0-9574-6E73CED9FD22}" type="presParOf" srcId="{70AB4A3D-E76E-4D6B-B961-81871CEF09D0}" destId="{843FC3CD-01F3-4283-B608-35FE9E29AB9E}" srcOrd="0" destOrd="0" presId="urn:microsoft.com/office/officeart/2005/8/layout/pList1"/>
    <dgm:cxn modelId="{88C5C085-2FC2-48BC-BDFE-1031526EC97F}" type="presParOf" srcId="{70AB4A3D-E76E-4D6B-B961-81871CEF09D0}" destId="{0776FE8D-9D40-47F5-88AB-81B31AD1B714}" srcOrd="1" destOrd="0" presId="urn:microsoft.com/office/officeart/2005/8/layout/pList1"/>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981C419-6D71-419D-878A-AF4917EF5CC8}" type="doc">
      <dgm:prSet loTypeId="urn:microsoft.com/office/officeart/2005/8/layout/arrow2" loCatId="process" qsTypeId="urn:microsoft.com/office/officeart/2005/8/quickstyle/simple1" qsCatId="simple" csTypeId="urn:microsoft.com/office/officeart/2005/8/colors/accent3_5" csCatId="accent3" phldr="1"/>
      <dgm:spPr/>
    </dgm:pt>
    <dgm:pt modelId="{9A820CE0-3C15-4ADA-BC99-21FFBB29F72E}">
      <dgm:prSet phldrT="[Tekst]" custT="1"/>
      <dgm:spPr/>
      <dgm:t>
        <a:bodyPr/>
        <a:lstStyle/>
        <a:p>
          <a:r>
            <a:rPr lang="sk-SK" sz="3600" b="1" dirty="0" smtClean="0"/>
            <a:t>CELKOVO DOBRÉ VÝSLEDKY 
(mnoho ukazovateľov prekročených)</a:t>
          </a:r>
          <a:endParaRPr lang="pl-PL" sz="3600" b="1" dirty="0"/>
        </a:p>
      </dgm:t>
    </dgm:pt>
    <dgm:pt modelId="{1F9F915D-324B-4BBD-A579-2E7BC8E5CD8C}" type="parTrans" cxnId="{1001E400-F03D-4F62-AF01-D47D21851C56}">
      <dgm:prSet/>
      <dgm:spPr/>
      <dgm:t>
        <a:bodyPr/>
        <a:lstStyle/>
        <a:p>
          <a:endParaRPr lang="pl-PL"/>
        </a:p>
      </dgm:t>
    </dgm:pt>
    <dgm:pt modelId="{44651561-EF2B-45A6-9295-60AA0EF55A44}" type="sibTrans" cxnId="{1001E400-F03D-4F62-AF01-D47D21851C56}">
      <dgm:prSet/>
      <dgm:spPr/>
      <dgm:t>
        <a:bodyPr/>
        <a:lstStyle/>
        <a:p>
          <a:endParaRPr lang="pl-PL"/>
        </a:p>
      </dgm:t>
    </dgm:pt>
    <dgm:pt modelId="{973C31FB-76E9-44DD-B973-EE128A433432}">
      <dgm:prSet phldrT="[Tekst]" custT="1"/>
      <dgm:spPr/>
      <dgm:t>
        <a:bodyPr/>
        <a:lstStyle/>
        <a:p>
          <a:r>
            <a:rPr lang="sk-SK" sz="3600" b="1" dirty="0" smtClean="0"/>
            <a:t>VIDITEĽNÝ POKROK A KVALITNÉ VÝSTUPY</a:t>
          </a:r>
          <a:endParaRPr lang="pl-PL" sz="3600" b="1" dirty="0"/>
        </a:p>
      </dgm:t>
    </dgm:pt>
    <dgm:pt modelId="{1819E5DE-CE88-4428-BB84-686BF41DFAEB}" type="parTrans" cxnId="{21B7DF24-B33F-4E7D-BE11-469A5236142A}">
      <dgm:prSet/>
      <dgm:spPr/>
      <dgm:t>
        <a:bodyPr/>
        <a:lstStyle/>
        <a:p>
          <a:endParaRPr lang="pl-PL"/>
        </a:p>
      </dgm:t>
    </dgm:pt>
    <dgm:pt modelId="{D4DB9A76-DF52-480A-8330-B231D436DBEB}" type="sibTrans" cxnId="{21B7DF24-B33F-4E7D-BE11-469A5236142A}">
      <dgm:prSet/>
      <dgm:spPr/>
      <dgm:t>
        <a:bodyPr/>
        <a:lstStyle/>
        <a:p>
          <a:endParaRPr lang="pl-PL"/>
        </a:p>
      </dgm:t>
    </dgm:pt>
    <dgm:pt modelId="{9CA3AB30-976F-40BC-88BD-59AA9B4834D4}">
      <dgm:prSet phldrT="[Tekst]" custT="1"/>
      <dgm:spPr/>
      <dgm:t>
        <a:bodyPr/>
        <a:lstStyle/>
        <a:p>
          <a:r>
            <a:rPr lang="sk-SK" sz="3600" b="1" dirty="0" smtClean="0"/>
            <a:t>ŽIADNE ZÁVAŽNÉ HROZBY PRE IMPLEMENTÁCIU</a:t>
          </a:r>
          <a:endParaRPr lang="pl-PL" sz="3600" b="1" dirty="0"/>
        </a:p>
      </dgm:t>
    </dgm:pt>
    <dgm:pt modelId="{8C36ABED-EA6B-49E9-8A82-7E92C8EA1DBE}" type="parTrans" cxnId="{9AF299AB-EF5D-4F3E-9E48-29F9B6D95273}">
      <dgm:prSet/>
      <dgm:spPr/>
      <dgm:t>
        <a:bodyPr/>
        <a:lstStyle/>
        <a:p>
          <a:endParaRPr lang="pl-PL"/>
        </a:p>
      </dgm:t>
    </dgm:pt>
    <dgm:pt modelId="{643CB19C-776C-4257-94F7-40595621A6F2}" type="sibTrans" cxnId="{9AF299AB-EF5D-4F3E-9E48-29F9B6D95273}">
      <dgm:prSet/>
      <dgm:spPr/>
      <dgm:t>
        <a:bodyPr/>
        <a:lstStyle/>
        <a:p>
          <a:endParaRPr lang="pl-PL"/>
        </a:p>
      </dgm:t>
    </dgm:pt>
    <dgm:pt modelId="{A4186B6A-635E-45ED-9B19-0F1FC0F277E9}">
      <dgm:prSet phldrT="[Tekst]" custT="1"/>
      <dgm:spPr/>
      <dgm:t>
        <a:bodyPr/>
        <a:lstStyle/>
        <a:p>
          <a:r>
            <a:rPr lang="sk-SK" sz="3600" b="1" dirty="0" smtClean="0"/>
            <a:t>SKUTOČNÝ DOPAD</a:t>
          </a:r>
          <a:endParaRPr lang="pl-PL" sz="3600" b="1" dirty="0"/>
        </a:p>
      </dgm:t>
    </dgm:pt>
    <dgm:pt modelId="{CBE18DD2-BD4F-4D88-983B-4939462F086D}" type="parTrans" cxnId="{5783C300-4CFF-4BBA-A4E0-9C6E56928D06}">
      <dgm:prSet/>
      <dgm:spPr/>
      <dgm:t>
        <a:bodyPr/>
        <a:lstStyle/>
        <a:p>
          <a:endParaRPr lang="pl-PL"/>
        </a:p>
      </dgm:t>
    </dgm:pt>
    <dgm:pt modelId="{AE71C2B5-6DF0-40D9-9D7E-ED27A165805C}" type="sibTrans" cxnId="{5783C300-4CFF-4BBA-A4E0-9C6E56928D06}">
      <dgm:prSet/>
      <dgm:spPr/>
      <dgm:t>
        <a:bodyPr/>
        <a:lstStyle/>
        <a:p>
          <a:endParaRPr lang="pl-PL"/>
        </a:p>
      </dgm:t>
    </dgm:pt>
    <dgm:pt modelId="{FF0B3271-FC41-4691-AA44-2227F6CEAB9B}">
      <dgm:prSet phldrT="[Tekst]" custT="1"/>
      <dgm:spPr/>
      <dgm:t>
        <a:bodyPr/>
        <a:lstStyle/>
        <a:p>
          <a:r>
            <a:rPr lang="sk-SK" sz="3600" b="1" dirty="0" smtClean="0"/>
            <a:t>ODOLNOSŤ PRI RIEŠENÍ GLOBÁLNYCH VÝZIEV
(pandémia Covid-19, vojna na Ukrajine)</a:t>
          </a:r>
          <a:endParaRPr lang="pl-PL" sz="3600" b="1" dirty="0"/>
        </a:p>
      </dgm:t>
    </dgm:pt>
    <dgm:pt modelId="{A33961CD-33B3-4AD5-8C4E-DE033551B3BE}" type="parTrans" cxnId="{F83DFF9F-4165-4822-ABEA-3664D3DDAA9A}">
      <dgm:prSet/>
      <dgm:spPr/>
      <dgm:t>
        <a:bodyPr/>
        <a:lstStyle/>
        <a:p>
          <a:endParaRPr lang="pl-PL"/>
        </a:p>
      </dgm:t>
    </dgm:pt>
    <dgm:pt modelId="{84B29793-3920-461E-9143-BA249CF394EF}" type="sibTrans" cxnId="{F83DFF9F-4165-4822-ABEA-3664D3DDAA9A}">
      <dgm:prSet/>
      <dgm:spPr/>
      <dgm:t>
        <a:bodyPr/>
        <a:lstStyle/>
        <a:p>
          <a:endParaRPr lang="pl-PL"/>
        </a:p>
      </dgm:t>
    </dgm:pt>
    <dgm:pt modelId="{52072695-8795-4F89-A5F0-986DC17E4716}" type="pres">
      <dgm:prSet presAssocID="{E981C419-6D71-419D-878A-AF4917EF5CC8}" presName="arrowDiagram" presStyleCnt="0">
        <dgm:presLayoutVars>
          <dgm:chMax val="5"/>
          <dgm:dir/>
          <dgm:resizeHandles val="exact"/>
        </dgm:presLayoutVars>
      </dgm:prSet>
      <dgm:spPr/>
    </dgm:pt>
    <dgm:pt modelId="{3B814F5B-CC35-43E8-9E8C-D056CC4137CD}" type="pres">
      <dgm:prSet presAssocID="{E981C419-6D71-419D-878A-AF4917EF5CC8}" presName="arrow" presStyleLbl="bgShp" presStyleIdx="0" presStyleCnt="1" custScaleY="94704" custLinFactNeighborX="1191" custLinFactNeighborY="-2686"/>
      <dgm:spPr/>
    </dgm:pt>
    <dgm:pt modelId="{9FDCF8FE-6F9F-4AAB-8B72-708D0A8CF7A5}" type="pres">
      <dgm:prSet presAssocID="{E981C419-6D71-419D-878A-AF4917EF5CC8}" presName="arrowDiagram5" presStyleCnt="0"/>
      <dgm:spPr/>
    </dgm:pt>
    <dgm:pt modelId="{2BBF5957-9CB0-4513-BF06-78CB4DBD81E9}" type="pres">
      <dgm:prSet presAssocID="{9CA3AB30-976F-40BC-88BD-59AA9B4834D4}" presName="bullet5a" presStyleLbl="node1" presStyleIdx="0" presStyleCnt="5"/>
      <dgm:spPr/>
    </dgm:pt>
    <dgm:pt modelId="{9D852AAA-1403-4209-B182-4A3528FBF7C0}" type="pres">
      <dgm:prSet presAssocID="{9CA3AB30-976F-40BC-88BD-59AA9B4834D4}" presName="textBox5a" presStyleLbl="revTx" presStyleIdx="0" presStyleCnt="5" custScaleX="245077" custLinFactNeighborX="81443" custLinFactNeighborY="0">
        <dgm:presLayoutVars>
          <dgm:bulletEnabled val="1"/>
        </dgm:presLayoutVars>
      </dgm:prSet>
      <dgm:spPr/>
      <dgm:t>
        <a:bodyPr/>
        <a:lstStyle/>
        <a:p>
          <a:endParaRPr lang="sk-SK"/>
        </a:p>
      </dgm:t>
    </dgm:pt>
    <dgm:pt modelId="{FCEE88F8-4B5B-4C29-B28F-BA880F9EEF49}" type="pres">
      <dgm:prSet presAssocID="{FF0B3271-FC41-4691-AA44-2227F6CEAB9B}" presName="bullet5b" presStyleLbl="node1" presStyleIdx="1" presStyleCnt="5"/>
      <dgm:spPr/>
    </dgm:pt>
    <dgm:pt modelId="{0550862F-1D21-4DA2-8377-5CC1CD4BF7CC}" type="pres">
      <dgm:prSet presAssocID="{FF0B3271-FC41-4691-AA44-2227F6CEAB9B}" presName="textBox5b" presStyleLbl="revTx" presStyleIdx="1" presStyleCnt="5" custScaleX="355531" custScaleY="41729" custLinFactX="38852" custLinFactNeighborX="100000" custLinFactNeighborY="-32177">
        <dgm:presLayoutVars>
          <dgm:bulletEnabled val="1"/>
        </dgm:presLayoutVars>
      </dgm:prSet>
      <dgm:spPr/>
      <dgm:t>
        <a:bodyPr/>
        <a:lstStyle/>
        <a:p>
          <a:endParaRPr lang="sk-SK"/>
        </a:p>
      </dgm:t>
    </dgm:pt>
    <dgm:pt modelId="{AB742DF9-8C6B-4F21-A26B-FA73700B7A7B}" type="pres">
      <dgm:prSet presAssocID="{973C31FB-76E9-44DD-B973-EE128A433432}" presName="bullet5c" presStyleLbl="node1" presStyleIdx="2" presStyleCnt="5"/>
      <dgm:spPr/>
    </dgm:pt>
    <dgm:pt modelId="{E7CD9096-01AE-49EB-A9B7-9E16470EAF13}" type="pres">
      <dgm:prSet presAssocID="{973C31FB-76E9-44DD-B973-EE128A433432}" presName="textBox5c" presStyleLbl="revTx" presStyleIdx="2" presStyleCnt="5" custScaleX="211846" custScaleY="21148" custLinFactNeighborX="57622" custLinFactNeighborY="-37472">
        <dgm:presLayoutVars>
          <dgm:bulletEnabled val="1"/>
        </dgm:presLayoutVars>
      </dgm:prSet>
      <dgm:spPr/>
      <dgm:t>
        <a:bodyPr/>
        <a:lstStyle/>
        <a:p>
          <a:endParaRPr lang="sk-SK"/>
        </a:p>
      </dgm:t>
    </dgm:pt>
    <dgm:pt modelId="{F19E846D-2B87-4EBC-AD4D-57367AD3619A}" type="pres">
      <dgm:prSet presAssocID="{9A820CE0-3C15-4ADA-BC99-21FFBB29F72E}" presName="bullet5d" presStyleLbl="node1" presStyleIdx="3" presStyleCnt="5"/>
      <dgm:spPr/>
    </dgm:pt>
    <dgm:pt modelId="{F0269D3E-82FB-48A7-88F6-39EE08D13C59}" type="pres">
      <dgm:prSet presAssocID="{9A820CE0-3C15-4ADA-BC99-21FFBB29F72E}" presName="textBox5d" presStyleLbl="revTx" presStyleIdx="3" presStyleCnt="5" custScaleX="226206" custScaleY="13675" custLinFactNeighborX="93930" custLinFactNeighborY="-43728">
        <dgm:presLayoutVars>
          <dgm:bulletEnabled val="1"/>
        </dgm:presLayoutVars>
      </dgm:prSet>
      <dgm:spPr/>
      <dgm:t>
        <a:bodyPr/>
        <a:lstStyle/>
        <a:p>
          <a:endParaRPr lang="sk-SK"/>
        </a:p>
      </dgm:t>
    </dgm:pt>
    <dgm:pt modelId="{06C2AE2B-6CA0-456A-8226-47BCE1404389}" type="pres">
      <dgm:prSet presAssocID="{A4186B6A-635E-45ED-9B19-0F1FC0F277E9}" presName="bullet5e" presStyleLbl="node1" presStyleIdx="4" presStyleCnt="5"/>
      <dgm:spPr/>
    </dgm:pt>
    <dgm:pt modelId="{D3D1C246-CF54-4F76-BB89-A3CCCC310300}" type="pres">
      <dgm:prSet presAssocID="{A4186B6A-635E-45ED-9B19-0F1FC0F277E9}" presName="textBox5e" presStyleLbl="revTx" presStyleIdx="4" presStyleCnt="5" custScaleX="132845" custScaleY="16110" custLinFactNeighborX="18754" custLinFactNeighborY="-49240">
        <dgm:presLayoutVars>
          <dgm:bulletEnabled val="1"/>
        </dgm:presLayoutVars>
      </dgm:prSet>
      <dgm:spPr/>
      <dgm:t>
        <a:bodyPr/>
        <a:lstStyle/>
        <a:p>
          <a:endParaRPr lang="sk-SK"/>
        </a:p>
      </dgm:t>
    </dgm:pt>
  </dgm:ptLst>
  <dgm:cxnLst>
    <dgm:cxn modelId="{21B7DF24-B33F-4E7D-BE11-469A5236142A}" srcId="{E981C419-6D71-419D-878A-AF4917EF5CC8}" destId="{973C31FB-76E9-44DD-B973-EE128A433432}" srcOrd="2" destOrd="0" parTransId="{1819E5DE-CE88-4428-BB84-686BF41DFAEB}" sibTransId="{D4DB9A76-DF52-480A-8330-B231D436DBEB}"/>
    <dgm:cxn modelId="{D1E672B2-6A38-4256-ACDF-C10510FB6166}" type="presOf" srcId="{E981C419-6D71-419D-878A-AF4917EF5CC8}" destId="{52072695-8795-4F89-A5F0-986DC17E4716}" srcOrd="0" destOrd="0" presId="urn:microsoft.com/office/officeart/2005/8/layout/arrow2"/>
    <dgm:cxn modelId="{1ADB4DBE-E3D0-4BC4-BE28-819DF983273D}" type="presOf" srcId="{9A820CE0-3C15-4ADA-BC99-21FFBB29F72E}" destId="{F0269D3E-82FB-48A7-88F6-39EE08D13C59}" srcOrd="0" destOrd="0" presId="urn:microsoft.com/office/officeart/2005/8/layout/arrow2"/>
    <dgm:cxn modelId="{F83DFF9F-4165-4822-ABEA-3664D3DDAA9A}" srcId="{E981C419-6D71-419D-878A-AF4917EF5CC8}" destId="{FF0B3271-FC41-4691-AA44-2227F6CEAB9B}" srcOrd="1" destOrd="0" parTransId="{A33961CD-33B3-4AD5-8C4E-DE033551B3BE}" sibTransId="{84B29793-3920-461E-9143-BA249CF394EF}"/>
    <dgm:cxn modelId="{3473F24A-7967-45F3-BC75-B6198B8811F7}" type="presOf" srcId="{9CA3AB30-976F-40BC-88BD-59AA9B4834D4}" destId="{9D852AAA-1403-4209-B182-4A3528FBF7C0}" srcOrd="0" destOrd="0" presId="urn:microsoft.com/office/officeart/2005/8/layout/arrow2"/>
    <dgm:cxn modelId="{1001E400-F03D-4F62-AF01-D47D21851C56}" srcId="{E981C419-6D71-419D-878A-AF4917EF5CC8}" destId="{9A820CE0-3C15-4ADA-BC99-21FFBB29F72E}" srcOrd="3" destOrd="0" parTransId="{1F9F915D-324B-4BBD-A579-2E7BC8E5CD8C}" sibTransId="{44651561-EF2B-45A6-9295-60AA0EF55A44}"/>
    <dgm:cxn modelId="{9AF299AB-EF5D-4F3E-9E48-29F9B6D95273}" srcId="{E981C419-6D71-419D-878A-AF4917EF5CC8}" destId="{9CA3AB30-976F-40BC-88BD-59AA9B4834D4}" srcOrd="0" destOrd="0" parTransId="{8C36ABED-EA6B-49E9-8A82-7E92C8EA1DBE}" sibTransId="{643CB19C-776C-4257-94F7-40595621A6F2}"/>
    <dgm:cxn modelId="{D1D0E655-EA58-4260-A223-FC31F00FAD8D}" type="presOf" srcId="{973C31FB-76E9-44DD-B973-EE128A433432}" destId="{E7CD9096-01AE-49EB-A9B7-9E16470EAF13}" srcOrd="0" destOrd="0" presId="urn:microsoft.com/office/officeart/2005/8/layout/arrow2"/>
    <dgm:cxn modelId="{5783C300-4CFF-4BBA-A4E0-9C6E56928D06}" srcId="{E981C419-6D71-419D-878A-AF4917EF5CC8}" destId="{A4186B6A-635E-45ED-9B19-0F1FC0F277E9}" srcOrd="4" destOrd="0" parTransId="{CBE18DD2-BD4F-4D88-983B-4939462F086D}" sibTransId="{AE71C2B5-6DF0-40D9-9D7E-ED27A165805C}"/>
    <dgm:cxn modelId="{0A107B82-4987-4426-96B3-E17E4D19DCF2}" type="presOf" srcId="{FF0B3271-FC41-4691-AA44-2227F6CEAB9B}" destId="{0550862F-1D21-4DA2-8377-5CC1CD4BF7CC}" srcOrd="0" destOrd="0" presId="urn:microsoft.com/office/officeart/2005/8/layout/arrow2"/>
    <dgm:cxn modelId="{DA81D9F0-C25F-49EC-9488-038F7883F041}" type="presOf" srcId="{A4186B6A-635E-45ED-9B19-0F1FC0F277E9}" destId="{D3D1C246-CF54-4F76-BB89-A3CCCC310300}" srcOrd="0" destOrd="0" presId="urn:microsoft.com/office/officeart/2005/8/layout/arrow2"/>
    <dgm:cxn modelId="{12A0D261-772E-42F0-AC67-CD2E85B09480}" type="presParOf" srcId="{52072695-8795-4F89-A5F0-986DC17E4716}" destId="{3B814F5B-CC35-43E8-9E8C-D056CC4137CD}" srcOrd="0" destOrd="0" presId="urn:microsoft.com/office/officeart/2005/8/layout/arrow2"/>
    <dgm:cxn modelId="{1E6CA005-9A25-4434-9CEE-5867CAA3A482}" type="presParOf" srcId="{52072695-8795-4F89-A5F0-986DC17E4716}" destId="{9FDCF8FE-6F9F-4AAB-8B72-708D0A8CF7A5}" srcOrd="1" destOrd="0" presId="urn:microsoft.com/office/officeart/2005/8/layout/arrow2"/>
    <dgm:cxn modelId="{7BE09DFE-7B03-4C6D-AF99-2177752B7D6F}" type="presParOf" srcId="{9FDCF8FE-6F9F-4AAB-8B72-708D0A8CF7A5}" destId="{2BBF5957-9CB0-4513-BF06-78CB4DBD81E9}" srcOrd="0" destOrd="0" presId="urn:microsoft.com/office/officeart/2005/8/layout/arrow2"/>
    <dgm:cxn modelId="{B53562D0-E627-48BF-9916-B2731F25061C}" type="presParOf" srcId="{9FDCF8FE-6F9F-4AAB-8B72-708D0A8CF7A5}" destId="{9D852AAA-1403-4209-B182-4A3528FBF7C0}" srcOrd="1" destOrd="0" presId="urn:microsoft.com/office/officeart/2005/8/layout/arrow2"/>
    <dgm:cxn modelId="{CD5E6BC5-CCB7-4873-86CC-C810FFFD0D2B}" type="presParOf" srcId="{9FDCF8FE-6F9F-4AAB-8B72-708D0A8CF7A5}" destId="{FCEE88F8-4B5B-4C29-B28F-BA880F9EEF49}" srcOrd="2" destOrd="0" presId="urn:microsoft.com/office/officeart/2005/8/layout/arrow2"/>
    <dgm:cxn modelId="{2AA2C6CD-FDE0-487C-B6D7-BF2D92BE59B0}" type="presParOf" srcId="{9FDCF8FE-6F9F-4AAB-8B72-708D0A8CF7A5}" destId="{0550862F-1D21-4DA2-8377-5CC1CD4BF7CC}" srcOrd="3" destOrd="0" presId="urn:microsoft.com/office/officeart/2005/8/layout/arrow2"/>
    <dgm:cxn modelId="{8CE27DA4-4646-4123-8C2B-F336C56491F8}" type="presParOf" srcId="{9FDCF8FE-6F9F-4AAB-8B72-708D0A8CF7A5}" destId="{AB742DF9-8C6B-4F21-A26B-FA73700B7A7B}" srcOrd="4" destOrd="0" presId="urn:microsoft.com/office/officeart/2005/8/layout/arrow2"/>
    <dgm:cxn modelId="{FCFC4056-0AA3-446E-A9D3-1635A7626D2E}" type="presParOf" srcId="{9FDCF8FE-6F9F-4AAB-8B72-708D0A8CF7A5}" destId="{E7CD9096-01AE-49EB-A9B7-9E16470EAF13}" srcOrd="5" destOrd="0" presId="urn:microsoft.com/office/officeart/2005/8/layout/arrow2"/>
    <dgm:cxn modelId="{E29334D8-67D7-47FA-A2FA-ED41C6B6039B}" type="presParOf" srcId="{9FDCF8FE-6F9F-4AAB-8B72-708D0A8CF7A5}" destId="{F19E846D-2B87-4EBC-AD4D-57367AD3619A}" srcOrd="6" destOrd="0" presId="urn:microsoft.com/office/officeart/2005/8/layout/arrow2"/>
    <dgm:cxn modelId="{C922F1F1-3699-468A-A781-ED61C239798A}" type="presParOf" srcId="{9FDCF8FE-6F9F-4AAB-8B72-708D0A8CF7A5}" destId="{F0269D3E-82FB-48A7-88F6-39EE08D13C59}" srcOrd="7" destOrd="0" presId="urn:microsoft.com/office/officeart/2005/8/layout/arrow2"/>
    <dgm:cxn modelId="{F411BA2F-1910-48C9-8F23-EDC691EEFAF8}" type="presParOf" srcId="{9FDCF8FE-6F9F-4AAB-8B72-708D0A8CF7A5}" destId="{06C2AE2B-6CA0-456A-8226-47BCE1404389}" srcOrd="8" destOrd="0" presId="urn:microsoft.com/office/officeart/2005/8/layout/arrow2"/>
    <dgm:cxn modelId="{B84B1902-CB24-49A4-842F-F82B300B7786}" type="presParOf" srcId="{9FDCF8FE-6F9F-4AAB-8B72-708D0A8CF7A5}" destId="{D3D1C246-CF54-4F76-BB89-A3CCCC310300}" srcOrd="9" destOrd="0" presId="urn:microsoft.com/office/officeart/2005/8/layout/arrow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D09C944-3A38-4390-AD09-ADB56BFFC815}" type="doc">
      <dgm:prSet loTypeId="urn:microsoft.com/office/officeart/2009/3/layout/CircleRelationship" loCatId="relationship" qsTypeId="urn:microsoft.com/office/officeart/2005/8/quickstyle/simple1" qsCatId="simple" csTypeId="urn:microsoft.com/office/officeart/2005/8/colors/accent3_2" csCatId="accent3" phldr="1"/>
      <dgm:spPr/>
      <dgm:t>
        <a:bodyPr/>
        <a:lstStyle/>
        <a:p>
          <a:endParaRPr lang="pl-PL"/>
        </a:p>
      </dgm:t>
    </dgm:pt>
    <dgm:pt modelId="{1E1AEC5A-4769-4348-BE78-6FB96193F67D}">
      <dgm:prSet phldrT="[Tekst]" custT="1"/>
      <dgm:spPr/>
      <dgm:t>
        <a:bodyPr/>
        <a:lstStyle/>
        <a:p>
          <a:r>
            <a:rPr lang="pl-PL" sz="3200" b="1" dirty="0" smtClean="0"/>
            <a:t>SPRÁVY</a:t>
          </a:r>
          <a:endParaRPr lang="pl-PL" sz="3200" b="1" dirty="0"/>
        </a:p>
      </dgm:t>
    </dgm:pt>
    <dgm:pt modelId="{36857046-B8BD-4323-BA96-9C0FCC4DB91F}" type="parTrans" cxnId="{9B253F1E-4621-45F9-A32C-FC04DFEA27EC}">
      <dgm:prSet/>
      <dgm:spPr/>
      <dgm:t>
        <a:bodyPr/>
        <a:lstStyle/>
        <a:p>
          <a:endParaRPr lang="pl-PL"/>
        </a:p>
      </dgm:t>
    </dgm:pt>
    <dgm:pt modelId="{4B05700F-9739-4EA7-8A62-E59A7ECCF1C9}" type="sibTrans" cxnId="{9B253F1E-4621-45F9-A32C-FC04DFEA27EC}">
      <dgm:prSet/>
      <dgm:spPr/>
      <dgm:t>
        <a:bodyPr/>
        <a:lstStyle/>
        <a:p>
          <a:endParaRPr lang="pl-PL"/>
        </a:p>
      </dgm:t>
    </dgm:pt>
    <dgm:pt modelId="{4921C774-1FED-440F-995F-D4D3FA6AA3C8}">
      <dgm:prSet phldrT="[Tekst]" custT="1"/>
      <dgm:spPr/>
      <dgm:t>
        <a:bodyPr/>
        <a:lstStyle/>
        <a:p>
          <a:r>
            <a:rPr lang="pl-PL" sz="3200" b="1" dirty="0" smtClean="0"/>
            <a:t>VÝSKUMNÉ ČLÁNKY</a:t>
          </a:r>
          <a:endParaRPr lang="en-GB" sz="3200" b="1" noProof="0" dirty="0"/>
        </a:p>
      </dgm:t>
    </dgm:pt>
    <dgm:pt modelId="{2DE5E6DB-6BA2-484B-A5CD-6C018C145EC6}" type="parTrans" cxnId="{DB94D4C8-3639-4F7C-A987-E986BF94EC4A}">
      <dgm:prSet/>
      <dgm:spPr/>
      <dgm:t>
        <a:bodyPr/>
        <a:lstStyle/>
        <a:p>
          <a:endParaRPr lang="pl-PL"/>
        </a:p>
      </dgm:t>
    </dgm:pt>
    <dgm:pt modelId="{353CE20F-4402-4FE9-B73C-E4D06CBFAF9B}" type="sibTrans" cxnId="{DB94D4C8-3639-4F7C-A987-E986BF94EC4A}">
      <dgm:prSet/>
      <dgm:spPr/>
      <dgm:t>
        <a:bodyPr/>
        <a:lstStyle/>
        <a:p>
          <a:endParaRPr lang="pl-PL"/>
        </a:p>
      </dgm:t>
    </dgm:pt>
    <dgm:pt modelId="{562BC50D-FEAA-403F-A435-C449FF09BA8C}">
      <dgm:prSet phldrT="[Tekst]" custT="1"/>
      <dgm:spPr/>
      <dgm:t>
        <a:bodyPr/>
        <a:lstStyle/>
        <a:p>
          <a:r>
            <a:rPr lang="sk-SK" sz="3200" b="1" dirty="0" smtClean="0"/>
            <a:t>MODELY PRÁCE</a:t>
          </a:r>
          <a:endParaRPr lang="pl-PL" sz="3200" b="1" dirty="0"/>
        </a:p>
      </dgm:t>
    </dgm:pt>
    <dgm:pt modelId="{27E47313-0333-4662-AB8E-BBD87C0BEAE3}" type="parTrans" cxnId="{8E8EB007-B93D-4CA2-BC12-02A901D7AB05}">
      <dgm:prSet/>
      <dgm:spPr/>
      <dgm:t>
        <a:bodyPr/>
        <a:lstStyle/>
        <a:p>
          <a:endParaRPr lang="pl-PL"/>
        </a:p>
      </dgm:t>
    </dgm:pt>
    <dgm:pt modelId="{BA52A6D5-3E68-4021-84D4-2CF423F528CE}" type="sibTrans" cxnId="{8E8EB007-B93D-4CA2-BC12-02A901D7AB05}">
      <dgm:prSet/>
      <dgm:spPr/>
      <dgm:t>
        <a:bodyPr/>
        <a:lstStyle/>
        <a:p>
          <a:endParaRPr lang="pl-PL"/>
        </a:p>
      </dgm:t>
    </dgm:pt>
    <dgm:pt modelId="{8C5A79F4-50B3-47B7-99E7-52C753FC6ED0}">
      <dgm:prSet phldrT="[Tekst]" custT="1"/>
      <dgm:spPr/>
      <dgm:t>
        <a:bodyPr/>
        <a:lstStyle/>
        <a:p>
          <a:r>
            <a:rPr lang="sk-SK" sz="3200" b="1" dirty="0" smtClean="0"/>
            <a:t>USMERNENIA A POKYNY</a:t>
          </a:r>
          <a:endParaRPr lang="pl-PL" sz="3200" b="1" dirty="0"/>
        </a:p>
      </dgm:t>
    </dgm:pt>
    <dgm:pt modelId="{0C3BAA0E-C5F4-4A57-AFD5-A86241853087}" type="parTrans" cxnId="{38E1D767-A92F-41B1-8A8C-41C4CD661AF2}">
      <dgm:prSet/>
      <dgm:spPr/>
      <dgm:t>
        <a:bodyPr/>
        <a:lstStyle/>
        <a:p>
          <a:endParaRPr lang="pl-PL"/>
        </a:p>
      </dgm:t>
    </dgm:pt>
    <dgm:pt modelId="{E22F5500-E110-4A95-9BF8-9297A165FC45}" type="sibTrans" cxnId="{38E1D767-A92F-41B1-8A8C-41C4CD661AF2}">
      <dgm:prSet/>
      <dgm:spPr/>
      <dgm:t>
        <a:bodyPr/>
        <a:lstStyle/>
        <a:p>
          <a:endParaRPr lang="pl-PL"/>
        </a:p>
      </dgm:t>
    </dgm:pt>
    <dgm:pt modelId="{24EBE112-1404-47D3-91E0-7379FEB983C8}">
      <dgm:prSet phldrT="[Tekst]" custT="1"/>
      <dgm:spPr/>
      <dgm:t>
        <a:bodyPr/>
        <a:lstStyle/>
        <a:p>
          <a:r>
            <a:rPr lang="pl-PL" sz="3200" b="1" dirty="0" smtClean="0"/>
            <a:t>PLATFORMY</a:t>
          </a:r>
          <a:endParaRPr lang="pl-PL" sz="3200" b="1" dirty="0"/>
        </a:p>
      </dgm:t>
    </dgm:pt>
    <dgm:pt modelId="{C53FAF01-D243-4484-9AEC-ECCDAD6567AA}" type="parTrans" cxnId="{5862E5DA-2A27-4ECE-85C5-1FF8CBCEC4DF}">
      <dgm:prSet/>
      <dgm:spPr/>
      <dgm:t>
        <a:bodyPr/>
        <a:lstStyle/>
        <a:p>
          <a:endParaRPr lang="pl-PL"/>
        </a:p>
      </dgm:t>
    </dgm:pt>
    <dgm:pt modelId="{26297A8C-2080-4ACB-AA70-C6382BFCB3FF}" type="sibTrans" cxnId="{5862E5DA-2A27-4ECE-85C5-1FF8CBCEC4DF}">
      <dgm:prSet/>
      <dgm:spPr/>
      <dgm:t>
        <a:bodyPr/>
        <a:lstStyle/>
        <a:p>
          <a:endParaRPr lang="pl-PL"/>
        </a:p>
      </dgm:t>
    </dgm:pt>
    <dgm:pt modelId="{8D0DD610-22A4-4205-B971-7F83889D6E34}">
      <dgm:prSet phldrT="[Tekst]" custT="1"/>
      <dgm:spPr/>
      <dgm:t>
        <a:bodyPr/>
        <a:lstStyle/>
        <a:p>
          <a:r>
            <a:rPr lang="sk-SK" sz="3200" b="1" dirty="0" smtClean="0"/>
            <a:t>VZDELÁVACIE MODULY</a:t>
          </a:r>
          <a:endParaRPr lang="pl-PL" sz="3200" b="1" dirty="0"/>
        </a:p>
      </dgm:t>
    </dgm:pt>
    <dgm:pt modelId="{692F1471-8527-4E5A-8293-0EC4C67E4FFD}" type="parTrans" cxnId="{FFF29A49-3FAE-4467-94A4-5115763F25D9}">
      <dgm:prSet/>
      <dgm:spPr/>
      <dgm:t>
        <a:bodyPr/>
        <a:lstStyle/>
        <a:p>
          <a:endParaRPr lang="pl-PL"/>
        </a:p>
      </dgm:t>
    </dgm:pt>
    <dgm:pt modelId="{12A6F686-605B-4F0D-A4DF-ABFBF1EC67CC}" type="sibTrans" cxnId="{FFF29A49-3FAE-4467-94A4-5115763F25D9}">
      <dgm:prSet/>
      <dgm:spPr/>
      <dgm:t>
        <a:bodyPr/>
        <a:lstStyle/>
        <a:p>
          <a:endParaRPr lang="pl-PL"/>
        </a:p>
      </dgm:t>
    </dgm:pt>
    <dgm:pt modelId="{21985303-C717-4CDB-BFE5-379D7C787AF9}" type="pres">
      <dgm:prSet presAssocID="{5D09C944-3A38-4390-AD09-ADB56BFFC815}" presName="Name0" presStyleCnt="0">
        <dgm:presLayoutVars>
          <dgm:chMax val="1"/>
          <dgm:chPref val="1"/>
        </dgm:presLayoutVars>
      </dgm:prSet>
      <dgm:spPr/>
      <dgm:t>
        <a:bodyPr/>
        <a:lstStyle/>
        <a:p>
          <a:endParaRPr lang="sk-SK"/>
        </a:p>
      </dgm:t>
    </dgm:pt>
    <dgm:pt modelId="{72EB4A73-373D-41FB-9600-3F83B72135EB}" type="pres">
      <dgm:prSet presAssocID="{1E1AEC5A-4769-4348-BE78-6FB96193F67D}" presName="Parent" presStyleLbl="node0" presStyleIdx="0" presStyleCnt="1">
        <dgm:presLayoutVars>
          <dgm:chMax val="5"/>
          <dgm:chPref val="5"/>
        </dgm:presLayoutVars>
      </dgm:prSet>
      <dgm:spPr/>
      <dgm:t>
        <a:bodyPr/>
        <a:lstStyle/>
        <a:p>
          <a:endParaRPr lang="sk-SK"/>
        </a:p>
      </dgm:t>
    </dgm:pt>
    <dgm:pt modelId="{4E56FE82-6627-4982-9AF4-2773EF032B14}" type="pres">
      <dgm:prSet presAssocID="{1E1AEC5A-4769-4348-BE78-6FB96193F67D}" presName="Accent2" presStyleLbl="node1" presStyleIdx="0" presStyleCnt="19"/>
      <dgm:spPr/>
    </dgm:pt>
    <dgm:pt modelId="{0643E77F-1DBB-4FC0-B6A2-AA3005207F67}" type="pres">
      <dgm:prSet presAssocID="{1E1AEC5A-4769-4348-BE78-6FB96193F67D}" presName="Accent3" presStyleLbl="node1" presStyleIdx="1" presStyleCnt="19"/>
      <dgm:spPr/>
    </dgm:pt>
    <dgm:pt modelId="{173BAB86-3973-4BEC-BD7E-4C917AF3E595}" type="pres">
      <dgm:prSet presAssocID="{1E1AEC5A-4769-4348-BE78-6FB96193F67D}" presName="Accent4" presStyleLbl="node1" presStyleIdx="2" presStyleCnt="19"/>
      <dgm:spPr/>
    </dgm:pt>
    <dgm:pt modelId="{495DD34C-8E96-44EE-BB8B-B88FD851BA3D}" type="pres">
      <dgm:prSet presAssocID="{1E1AEC5A-4769-4348-BE78-6FB96193F67D}" presName="Accent5" presStyleLbl="node1" presStyleIdx="3" presStyleCnt="19"/>
      <dgm:spPr/>
    </dgm:pt>
    <dgm:pt modelId="{72A82E29-5A60-4BD3-A66B-FFA68360DE40}" type="pres">
      <dgm:prSet presAssocID="{1E1AEC5A-4769-4348-BE78-6FB96193F67D}" presName="Accent6" presStyleLbl="node1" presStyleIdx="4" presStyleCnt="19"/>
      <dgm:spPr/>
    </dgm:pt>
    <dgm:pt modelId="{132038E9-D544-4B24-9280-BA0AC7E085BE}" type="pres">
      <dgm:prSet presAssocID="{4921C774-1FED-440F-995F-D4D3FA6AA3C8}" presName="Child1" presStyleLbl="node1" presStyleIdx="5" presStyleCnt="19" custScaleX="147023" custScaleY="141806">
        <dgm:presLayoutVars>
          <dgm:chMax val="0"/>
          <dgm:chPref val="0"/>
        </dgm:presLayoutVars>
      </dgm:prSet>
      <dgm:spPr/>
      <dgm:t>
        <a:bodyPr/>
        <a:lstStyle/>
        <a:p>
          <a:endParaRPr lang="sk-SK"/>
        </a:p>
      </dgm:t>
    </dgm:pt>
    <dgm:pt modelId="{33586086-F404-4353-A821-BE8A0E89A038}" type="pres">
      <dgm:prSet presAssocID="{4921C774-1FED-440F-995F-D4D3FA6AA3C8}" presName="Accent7" presStyleCnt="0"/>
      <dgm:spPr/>
    </dgm:pt>
    <dgm:pt modelId="{973E3F76-D74B-44D6-AB07-08FC96C32ABD}" type="pres">
      <dgm:prSet presAssocID="{4921C774-1FED-440F-995F-D4D3FA6AA3C8}" presName="AccentHold1" presStyleLbl="node1" presStyleIdx="6" presStyleCnt="19"/>
      <dgm:spPr/>
    </dgm:pt>
    <dgm:pt modelId="{0DE19A49-DA42-41F5-B115-CB58D526E65F}" type="pres">
      <dgm:prSet presAssocID="{4921C774-1FED-440F-995F-D4D3FA6AA3C8}" presName="Accent8" presStyleCnt="0"/>
      <dgm:spPr/>
    </dgm:pt>
    <dgm:pt modelId="{E5E7E18A-B73D-4694-A62C-6501BC84B73D}" type="pres">
      <dgm:prSet presAssocID="{4921C774-1FED-440F-995F-D4D3FA6AA3C8}" presName="AccentHold2" presStyleLbl="node1" presStyleIdx="7" presStyleCnt="19"/>
      <dgm:spPr/>
    </dgm:pt>
    <dgm:pt modelId="{86E4CEB9-CADE-4F4D-9EB8-9F3E058C90C7}" type="pres">
      <dgm:prSet presAssocID="{562BC50D-FEAA-403F-A435-C449FF09BA8C}" presName="Child2" presStyleLbl="node1" presStyleIdx="8" presStyleCnt="19" custScaleX="147023" custScaleY="141806">
        <dgm:presLayoutVars>
          <dgm:chMax val="0"/>
          <dgm:chPref val="0"/>
        </dgm:presLayoutVars>
      </dgm:prSet>
      <dgm:spPr/>
      <dgm:t>
        <a:bodyPr/>
        <a:lstStyle/>
        <a:p>
          <a:endParaRPr lang="sk-SK"/>
        </a:p>
      </dgm:t>
    </dgm:pt>
    <dgm:pt modelId="{589357A7-8698-4F06-9D97-1CA27F11B7C8}" type="pres">
      <dgm:prSet presAssocID="{562BC50D-FEAA-403F-A435-C449FF09BA8C}" presName="Accent9" presStyleCnt="0"/>
      <dgm:spPr/>
    </dgm:pt>
    <dgm:pt modelId="{CECF81EC-CBD7-4E2D-92D1-5C9124BB3E35}" type="pres">
      <dgm:prSet presAssocID="{562BC50D-FEAA-403F-A435-C449FF09BA8C}" presName="AccentHold1" presStyleLbl="node1" presStyleIdx="9" presStyleCnt="19"/>
      <dgm:spPr/>
    </dgm:pt>
    <dgm:pt modelId="{4C09AFDB-A19F-43DD-944C-751A6764EF6D}" type="pres">
      <dgm:prSet presAssocID="{562BC50D-FEAA-403F-A435-C449FF09BA8C}" presName="Accent10" presStyleCnt="0"/>
      <dgm:spPr/>
    </dgm:pt>
    <dgm:pt modelId="{803C47EF-FD0B-414D-9FC7-7DDA7CB955F1}" type="pres">
      <dgm:prSet presAssocID="{562BC50D-FEAA-403F-A435-C449FF09BA8C}" presName="AccentHold2" presStyleLbl="node1" presStyleIdx="10" presStyleCnt="19"/>
      <dgm:spPr/>
    </dgm:pt>
    <dgm:pt modelId="{3D65E010-6C67-4754-9758-50960712E7BA}" type="pres">
      <dgm:prSet presAssocID="{562BC50D-FEAA-403F-A435-C449FF09BA8C}" presName="Accent11" presStyleCnt="0"/>
      <dgm:spPr/>
    </dgm:pt>
    <dgm:pt modelId="{D9DBD754-5A6E-4C08-980F-5CB8B41AAEC5}" type="pres">
      <dgm:prSet presAssocID="{562BC50D-FEAA-403F-A435-C449FF09BA8C}" presName="AccentHold3" presStyleLbl="node1" presStyleIdx="11" presStyleCnt="19"/>
      <dgm:spPr/>
    </dgm:pt>
    <dgm:pt modelId="{FA5030D8-AE53-48CD-9D58-739FE586CAFA}" type="pres">
      <dgm:prSet presAssocID="{8C5A79F4-50B3-47B7-99E7-52C753FC6ED0}" presName="Child3" presStyleLbl="node1" presStyleIdx="12" presStyleCnt="19" custScaleX="173231" custScaleY="169977">
        <dgm:presLayoutVars>
          <dgm:chMax val="0"/>
          <dgm:chPref val="0"/>
        </dgm:presLayoutVars>
      </dgm:prSet>
      <dgm:spPr/>
      <dgm:t>
        <a:bodyPr/>
        <a:lstStyle/>
        <a:p>
          <a:endParaRPr lang="sk-SK"/>
        </a:p>
      </dgm:t>
    </dgm:pt>
    <dgm:pt modelId="{C346BA90-CEC3-4FDF-B6B4-CFDEAB81D10C}" type="pres">
      <dgm:prSet presAssocID="{8C5A79F4-50B3-47B7-99E7-52C753FC6ED0}" presName="Accent12" presStyleCnt="0"/>
      <dgm:spPr/>
    </dgm:pt>
    <dgm:pt modelId="{4C78E529-8B7C-490A-AE8F-5A907545DB64}" type="pres">
      <dgm:prSet presAssocID="{8C5A79F4-50B3-47B7-99E7-52C753FC6ED0}" presName="AccentHold1" presStyleLbl="node1" presStyleIdx="13" presStyleCnt="19"/>
      <dgm:spPr/>
    </dgm:pt>
    <dgm:pt modelId="{DD66360C-F595-4D91-AF8A-959B9AE8C7B9}" type="pres">
      <dgm:prSet presAssocID="{24EBE112-1404-47D3-91E0-7379FEB983C8}" presName="Child4" presStyleLbl="node1" presStyleIdx="14" presStyleCnt="19" custScaleX="147023" custScaleY="141806">
        <dgm:presLayoutVars>
          <dgm:chMax val="0"/>
          <dgm:chPref val="0"/>
        </dgm:presLayoutVars>
      </dgm:prSet>
      <dgm:spPr/>
      <dgm:t>
        <a:bodyPr/>
        <a:lstStyle/>
        <a:p>
          <a:endParaRPr lang="sk-SK"/>
        </a:p>
      </dgm:t>
    </dgm:pt>
    <dgm:pt modelId="{FC2288EF-E8ED-4B28-9AC7-86FA79F991E3}" type="pres">
      <dgm:prSet presAssocID="{24EBE112-1404-47D3-91E0-7379FEB983C8}" presName="Accent13" presStyleCnt="0"/>
      <dgm:spPr/>
    </dgm:pt>
    <dgm:pt modelId="{3E4B2C50-0F6D-46DA-A40C-546123B25F47}" type="pres">
      <dgm:prSet presAssocID="{24EBE112-1404-47D3-91E0-7379FEB983C8}" presName="AccentHold1" presStyleLbl="node1" presStyleIdx="15" presStyleCnt="19"/>
      <dgm:spPr/>
    </dgm:pt>
    <dgm:pt modelId="{1B274AD6-2DD2-41E8-B835-875E352A937C}" type="pres">
      <dgm:prSet presAssocID="{8D0DD610-22A4-4205-B971-7F83889D6E34}" presName="Child5" presStyleLbl="node1" presStyleIdx="16" presStyleCnt="19" custScaleX="147023" custScaleY="141806">
        <dgm:presLayoutVars>
          <dgm:chMax val="0"/>
          <dgm:chPref val="0"/>
        </dgm:presLayoutVars>
      </dgm:prSet>
      <dgm:spPr/>
      <dgm:t>
        <a:bodyPr/>
        <a:lstStyle/>
        <a:p>
          <a:endParaRPr lang="sk-SK"/>
        </a:p>
      </dgm:t>
    </dgm:pt>
    <dgm:pt modelId="{4B9F82B4-DCC1-4090-8990-E5FECC13C32E}" type="pres">
      <dgm:prSet presAssocID="{8D0DD610-22A4-4205-B971-7F83889D6E34}" presName="Accent15" presStyleCnt="0"/>
      <dgm:spPr/>
    </dgm:pt>
    <dgm:pt modelId="{9C4202E6-7DB4-4514-95BA-6CED9CF2FF47}" type="pres">
      <dgm:prSet presAssocID="{8D0DD610-22A4-4205-B971-7F83889D6E34}" presName="AccentHold2" presStyleLbl="node1" presStyleIdx="17" presStyleCnt="19"/>
      <dgm:spPr/>
    </dgm:pt>
    <dgm:pt modelId="{48E93657-0A2C-4BDB-815A-C1A96D5AE460}" type="pres">
      <dgm:prSet presAssocID="{8D0DD610-22A4-4205-B971-7F83889D6E34}" presName="Accent16" presStyleCnt="0"/>
      <dgm:spPr/>
    </dgm:pt>
    <dgm:pt modelId="{C4052E34-F47B-4ECB-A498-A936B3447C08}" type="pres">
      <dgm:prSet presAssocID="{8D0DD610-22A4-4205-B971-7F83889D6E34}" presName="AccentHold3" presStyleLbl="node1" presStyleIdx="18" presStyleCnt="19"/>
      <dgm:spPr/>
    </dgm:pt>
  </dgm:ptLst>
  <dgm:cxnLst>
    <dgm:cxn modelId="{A2E5A7F7-1B78-4149-A4A4-16B9DE1EE7F4}" type="presOf" srcId="{4921C774-1FED-440F-995F-D4D3FA6AA3C8}" destId="{132038E9-D544-4B24-9280-BA0AC7E085BE}" srcOrd="0" destOrd="0" presId="urn:microsoft.com/office/officeart/2009/3/layout/CircleRelationship"/>
    <dgm:cxn modelId="{5862E5DA-2A27-4ECE-85C5-1FF8CBCEC4DF}" srcId="{1E1AEC5A-4769-4348-BE78-6FB96193F67D}" destId="{24EBE112-1404-47D3-91E0-7379FEB983C8}" srcOrd="3" destOrd="0" parTransId="{C53FAF01-D243-4484-9AEC-ECCDAD6567AA}" sibTransId="{26297A8C-2080-4ACB-AA70-C6382BFCB3FF}"/>
    <dgm:cxn modelId="{7AADABA6-265A-419C-AA6E-5D9D9C77CD73}" type="presOf" srcId="{1E1AEC5A-4769-4348-BE78-6FB96193F67D}" destId="{72EB4A73-373D-41FB-9600-3F83B72135EB}" srcOrd="0" destOrd="0" presId="urn:microsoft.com/office/officeart/2009/3/layout/CircleRelationship"/>
    <dgm:cxn modelId="{9B253F1E-4621-45F9-A32C-FC04DFEA27EC}" srcId="{5D09C944-3A38-4390-AD09-ADB56BFFC815}" destId="{1E1AEC5A-4769-4348-BE78-6FB96193F67D}" srcOrd="0" destOrd="0" parTransId="{36857046-B8BD-4323-BA96-9C0FCC4DB91F}" sibTransId="{4B05700F-9739-4EA7-8A62-E59A7ECCF1C9}"/>
    <dgm:cxn modelId="{727449E1-65A8-4581-A88F-3CD43BFB8D5F}" type="presOf" srcId="{8C5A79F4-50B3-47B7-99E7-52C753FC6ED0}" destId="{FA5030D8-AE53-48CD-9D58-739FE586CAFA}" srcOrd="0" destOrd="0" presId="urn:microsoft.com/office/officeart/2009/3/layout/CircleRelationship"/>
    <dgm:cxn modelId="{2000C79D-97ED-4719-AB9B-991B153F3483}" type="presOf" srcId="{24EBE112-1404-47D3-91E0-7379FEB983C8}" destId="{DD66360C-F595-4D91-AF8A-959B9AE8C7B9}" srcOrd="0" destOrd="0" presId="urn:microsoft.com/office/officeart/2009/3/layout/CircleRelationship"/>
    <dgm:cxn modelId="{1051EEAC-B847-4A81-88B7-36D44011BC40}" type="presOf" srcId="{5D09C944-3A38-4390-AD09-ADB56BFFC815}" destId="{21985303-C717-4CDB-BFE5-379D7C787AF9}" srcOrd="0" destOrd="0" presId="urn:microsoft.com/office/officeart/2009/3/layout/CircleRelationship"/>
    <dgm:cxn modelId="{E76CD109-32E5-48A7-B7A8-1A4E1C17ED7B}" type="presOf" srcId="{8D0DD610-22A4-4205-B971-7F83889D6E34}" destId="{1B274AD6-2DD2-41E8-B835-875E352A937C}" srcOrd="0" destOrd="0" presId="urn:microsoft.com/office/officeart/2009/3/layout/CircleRelationship"/>
    <dgm:cxn modelId="{FFF29A49-3FAE-4467-94A4-5115763F25D9}" srcId="{1E1AEC5A-4769-4348-BE78-6FB96193F67D}" destId="{8D0DD610-22A4-4205-B971-7F83889D6E34}" srcOrd="4" destOrd="0" parTransId="{692F1471-8527-4E5A-8293-0EC4C67E4FFD}" sibTransId="{12A6F686-605B-4F0D-A4DF-ABFBF1EC67CC}"/>
    <dgm:cxn modelId="{F95A4321-3935-4898-B48A-A8EEC29FDA3C}" type="presOf" srcId="{562BC50D-FEAA-403F-A435-C449FF09BA8C}" destId="{86E4CEB9-CADE-4F4D-9EB8-9F3E058C90C7}" srcOrd="0" destOrd="0" presId="urn:microsoft.com/office/officeart/2009/3/layout/CircleRelationship"/>
    <dgm:cxn modelId="{8E8EB007-B93D-4CA2-BC12-02A901D7AB05}" srcId="{1E1AEC5A-4769-4348-BE78-6FB96193F67D}" destId="{562BC50D-FEAA-403F-A435-C449FF09BA8C}" srcOrd="1" destOrd="0" parTransId="{27E47313-0333-4662-AB8E-BBD87C0BEAE3}" sibTransId="{BA52A6D5-3E68-4021-84D4-2CF423F528CE}"/>
    <dgm:cxn modelId="{DB94D4C8-3639-4F7C-A987-E986BF94EC4A}" srcId="{1E1AEC5A-4769-4348-BE78-6FB96193F67D}" destId="{4921C774-1FED-440F-995F-D4D3FA6AA3C8}" srcOrd="0" destOrd="0" parTransId="{2DE5E6DB-6BA2-484B-A5CD-6C018C145EC6}" sibTransId="{353CE20F-4402-4FE9-B73C-E4D06CBFAF9B}"/>
    <dgm:cxn modelId="{38E1D767-A92F-41B1-8A8C-41C4CD661AF2}" srcId="{1E1AEC5A-4769-4348-BE78-6FB96193F67D}" destId="{8C5A79F4-50B3-47B7-99E7-52C753FC6ED0}" srcOrd="2" destOrd="0" parTransId="{0C3BAA0E-C5F4-4A57-AFD5-A86241853087}" sibTransId="{E22F5500-E110-4A95-9BF8-9297A165FC45}"/>
    <dgm:cxn modelId="{27A48C19-3E86-4E78-82AE-33BD8C553FDD}" type="presParOf" srcId="{21985303-C717-4CDB-BFE5-379D7C787AF9}" destId="{72EB4A73-373D-41FB-9600-3F83B72135EB}" srcOrd="0" destOrd="0" presId="urn:microsoft.com/office/officeart/2009/3/layout/CircleRelationship"/>
    <dgm:cxn modelId="{C238322C-522A-44ED-A808-667CF35919C2}" type="presParOf" srcId="{21985303-C717-4CDB-BFE5-379D7C787AF9}" destId="{4E56FE82-6627-4982-9AF4-2773EF032B14}" srcOrd="1" destOrd="0" presId="urn:microsoft.com/office/officeart/2009/3/layout/CircleRelationship"/>
    <dgm:cxn modelId="{1B1C16F0-12E5-455A-A7E4-2C99D29F4917}" type="presParOf" srcId="{21985303-C717-4CDB-BFE5-379D7C787AF9}" destId="{0643E77F-1DBB-4FC0-B6A2-AA3005207F67}" srcOrd="2" destOrd="0" presId="urn:microsoft.com/office/officeart/2009/3/layout/CircleRelationship"/>
    <dgm:cxn modelId="{A52141C7-887A-4EE2-A043-3797B9B7BFEA}" type="presParOf" srcId="{21985303-C717-4CDB-BFE5-379D7C787AF9}" destId="{173BAB86-3973-4BEC-BD7E-4C917AF3E595}" srcOrd="3" destOrd="0" presId="urn:microsoft.com/office/officeart/2009/3/layout/CircleRelationship"/>
    <dgm:cxn modelId="{11274499-FC70-43C0-A4B2-E5246CB3A66F}" type="presParOf" srcId="{21985303-C717-4CDB-BFE5-379D7C787AF9}" destId="{495DD34C-8E96-44EE-BB8B-B88FD851BA3D}" srcOrd="4" destOrd="0" presId="urn:microsoft.com/office/officeart/2009/3/layout/CircleRelationship"/>
    <dgm:cxn modelId="{08BDCD27-E1AB-48AF-A7B7-B08E513D2FC7}" type="presParOf" srcId="{21985303-C717-4CDB-BFE5-379D7C787AF9}" destId="{72A82E29-5A60-4BD3-A66B-FFA68360DE40}" srcOrd="5" destOrd="0" presId="urn:microsoft.com/office/officeart/2009/3/layout/CircleRelationship"/>
    <dgm:cxn modelId="{E16C10EA-D669-44F9-B4E6-9AB236BD4ADD}" type="presParOf" srcId="{21985303-C717-4CDB-BFE5-379D7C787AF9}" destId="{132038E9-D544-4B24-9280-BA0AC7E085BE}" srcOrd="6" destOrd="0" presId="urn:microsoft.com/office/officeart/2009/3/layout/CircleRelationship"/>
    <dgm:cxn modelId="{C2C99666-E547-459C-A7F1-B04F7E8ECE18}" type="presParOf" srcId="{21985303-C717-4CDB-BFE5-379D7C787AF9}" destId="{33586086-F404-4353-A821-BE8A0E89A038}" srcOrd="7" destOrd="0" presId="urn:microsoft.com/office/officeart/2009/3/layout/CircleRelationship"/>
    <dgm:cxn modelId="{C839EAF2-D33D-482C-BE5F-D63A218B74D2}" type="presParOf" srcId="{33586086-F404-4353-A821-BE8A0E89A038}" destId="{973E3F76-D74B-44D6-AB07-08FC96C32ABD}" srcOrd="0" destOrd="0" presId="urn:microsoft.com/office/officeart/2009/3/layout/CircleRelationship"/>
    <dgm:cxn modelId="{8D4A5D18-E55A-4E4F-B23D-C9CE113D3D0D}" type="presParOf" srcId="{21985303-C717-4CDB-BFE5-379D7C787AF9}" destId="{0DE19A49-DA42-41F5-B115-CB58D526E65F}" srcOrd="8" destOrd="0" presId="urn:microsoft.com/office/officeart/2009/3/layout/CircleRelationship"/>
    <dgm:cxn modelId="{2AFB9CDE-5867-43C7-8859-D145D1F6B97F}" type="presParOf" srcId="{0DE19A49-DA42-41F5-B115-CB58D526E65F}" destId="{E5E7E18A-B73D-4694-A62C-6501BC84B73D}" srcOrd="0" destOrd="0" presId="urn:microsoft.com/office/officeart/2009/3/layout/CircleRelationship"/>
    <dgm:cxn modelId="{B017ABDC-397E-4B77-B383-612A0D1B2B9C}" type="presParOf" srcId="{21985303-C717-4CDB-BFE5-379D7C787AF9}" destId="{86E4CEB9-CADE-4F4D-9EB8-9F3E058C90C7}" srcOrd="9" destOrd="0" presId="urn:microsoft.com/office/officeart/2009/3/layout/CircleRelationship"/>
    <dgm:cxn modelId="{825F3F53-2639-47D2-843C-48BDCD1B6E09}" type="presParOf" srcId="{21985303-C717-4CDB-BFE5-379D7C787AF9}" destId="{589357A7-8698-4F06-9D97-1CA27F11B7C8}" srcOrd="10" destOrd="0" presId="urn:microsoft.com/office/officeart/2009/3/layout/CircleRelationship"/>
    <dgm:cxn modelId="{1B189F04-FE59-48B0-B182-7BCF34790966}" type="presParOf" srcId="{589357A7-8698-4F06-9D97-1CA27F11B7C8}" destId="{CECF81EC-CBD7-4E2D-92D1-5C9124BB3E35}" srcOrd="0" destOrd="0" presId="urn:microsoft.com/office/officeart/2009/3/layout/CircleRelationship"/>
    <dgm:cxn modelId="{242E3682-044F-4D97-B6D5-4359935498D6}" type="presParOf" srcId="{21985303-C717-4CDB-BFE5-379D7C787AF9}" destId="{4C09AFDB-A19F-43DD-944C-751A6764EF6D}" srcOrd="11" destOrd="0" presId="urn:microsoft.com/office/officeart/2009/3/layout/CircleRelationship"/>
    <dgm:cxn modelId="{7A6349F2-EBBB-4683-99FD-845C2394F380}" type="presParOf" srcId="{4C09AFDB-A19F-43DD-944C-751A6764EF6D}" destId="{803C47EF-FD0B-414D-9FC7-7DDA7CB955F1}" srcOrd="0" destOrd="0" presId="urn:microsoft.com/office/officeart/2009/3/layout/CircleRelationship"/>
    <dgm:cxn modelId="{BB0BBC50-9298-4852-8A7B-B98AE1D30EFF}" type="presParOf" srcId="{21985303-C717-4CDB-BFE5-379D7C787AF9}" destId="{3D65E010-6C67-4754-9758-50960712E7BA}" srcOrd="12" destOrd="0" presId="urn:microsoft.com/office/officeart/2009/3/layout/CircleRelationship"/>
    <dgm:cxn modelId="{FB2955C7-2178-43B2-AEF6-E8BCD66CBF94}" type="presParOf" srcId="{3D65E010-6C67-4754-9758-50960712E7BA}" destId="{D9DBD754-5A6E-4C08-980F-5CB8B41AAEC5}" srcOrd="0" destOrd="0" presId="urn:microsoft.com/office/officeart/2009/3/layout/CircleRelationship"/>
    <dgm:cxn modelId="{E2EAD748-3CD9-4D3C-A309-DDFF169B94C6}" type="presParOf" srcId="{21985303-C717-4CDB-BFE5-379D7C787AF9}" destId="{FA5030D8-AE53-48CD-9D58-739FE586CAFA}" srcOrd="13" destOrd="0" presId="urn:microsoft.com/office/officeart/2009/3/layout/CircleRelationship"/>
    <dgm:cxn modelId="{50C8A88D-6E26-4748-B703-16C4D69DD17B}" type="presParOf" srcId="{21985303-C717-4CDB-BFE5-379D7C787AF9}" destId="{C346BA90-CEC3-4FDF-B6B4-CFDEAB81D10C}" srcOrd="14" destOrd="0" presId="urn:microsoft.com/office/officeart/2009/3/layout/CircleRelationship"/>
    <dgm:cxn modelId="{EE827B67-1499-4CA0-BA97-67B8113C3D37}" type="presParOf" srcId="{C346BA90-CEC3-4FDF-B6B4-CFDEAB81D10C}" destId="{4C78E529-8B7C-490A-AE8F-5A907545DB64}" srcOrd="0" destOrd="0" presId="urn:microsoft.com/office/officeart/2009/3/layout/CircleRelationship"/>
    <dgm:cxn modelId="{D857D368-ADFA-406B-9542-E4F618DC1053}" type="presParOf" srcId="{21985303-C717-4CDB-BFE5-379D7C787AF9}" destId="{DD66360C-F595-4D91-AF8A-959B9AE8C7B9}" srcOrd="15" destOrd="0" presId="urn:microsoft.com/office/officeart/2009/3/layout/CircleRelationship"/>
    <dgm:cxn modelId="{CFAAAE6C-A1E6-46C6-85E0-24F5A2018BD6}" type="presParOf" srcId="{21985303-C717-4CDB-BFE5-379D7C787AF9}" destId="{FC2288EF-E8ED-4B28-9AC7-86FA79F991E3}" srcOrd="16" destOrd="0" presId="urn:microsoft.com/office/officeart/2009/3/layout/CircleRelationship"/>
    <dgm:cxn modelId="{B2AF3D3C-39EA-4A37-B4FD-219ABBE9538F}" type="presParOf" srcId="{FC2288EF-E8ED-4B28-9AC7-86FA79F991E3}" destId="{3E4B2C50-0F6D-46DA-A40C-546123B25F47}" srcOrd="0" destOrd="0" presId="urn:microsoft.com/office/officeart/2009/3/layout/CircleRelationship"/>
    <dgm:cxn modelId="{8A0DBF4D-32B0-4AA2-A8BB-5A519BA14F51}" type="presParOf" srcId="{21985303-C717-4CDB-BFE5-379D7C787AF9}" destId="{1B274AD6-2DD2-41E8-B835-875E352A937C}" srcOrd="17" destOrd="0" presId="urn:microsoft.com/office/officeart/2009/3/layout/CircleRelationship"/>
    <dgm:cxn modelId="{CA61F97E-176B-41B0-9A24-129D0B6158A6}" type="presParOf" srcId="{21985303-C717-4CDB-BFE5-379D7C787AF9}" destId="{4B9F82B4-DCC1-4090-8990-E5FECC13C32E}" srcOrd="18" destOrd="0" presId="urn:microsoft.com/office/officeart/2009/3/layout/CircleRelationship"/>
    <dgm:cxn modelId="{3058498B-A5E0-41CC-86E7-4A10E4812600}" type="presParOf" srcId="{4B9F82B4-DCC1-4090-8990-E5FECC13C32E}" destId="{9C4202E6-7DB4-4514-95BA-6CED9CF2FF47}" srcOrd="0" destOrd="0" presId="urn:microsoft.com/office/officeart/2009/3/layout/CircleRelationship"/>
    <dgm:cxn modelId="{0A5751A7-5B7F-4625-9470-C1A436D69DDF}" type="presParOf" srcId="{21985303-C717-4CDB-BFE5-379D7C787AF9}" destId="{48E93657-0A2C-4BDB-815A-C1A96D5AE460}" srcOrd="19" destOrd="0" presId="urn:microsoft.com/office/officeart/2009/3/layout/CircleRelationship"/>
    <dgm:cxn modelId="{C40DEDCA-F5AA-410C-9466-3E42EB1E4280}" type="presParOf" srcId="{48E93657-0A2C-4BDB-815A-C1A96D5AE460}" destId="{C4052E34-F47B-4ECB-A498-A936B3447C08}" srcOrd="0" destOrd="0" presId="urn:microsoft.com/office/officeart/2009/3/layout/CircleRelationship"/>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AB80931-E7F9-41B5-BE57-1F6029AD6421}" type="doc">
      <dgm:prSet loTypeId="urn:microsoft.com/office/officeart/2005/8/layout/bList2" loCatId="list" qsTypeId="urn:microsoft.com/office/officeart/2005/8/quickstyle/simple1" qsCatId="simple" csTypeId="urn:microsoft.com/office/officeart/2005/8/colors/accent3_1" csCatId="accent3" phldr="1"/>
      <dgm:spPr/>
      <dgm:t>
        <a:bodyPr/>
        <a:lstStyle/>
        <a:p>
          <a:endParaRPr lang="pl-PL"/>
        </a:p>
      </dgm:t>
    </dgm:pt>
    <dgm:pt modelId="{299B94F7-A1CE-48BD-9E1B-EB7CAD0B065D}">
      <dgm:prSet phldrT="[Tekst]"/>
      <dgm:spPr/>
      <dgm:t>
        <a:bodyPr/>
        <a:lstStyle/>
        <a:p>
          <a:r>
            <a:rPr lang="sk-SK" b="1" dirty="0" smtClean="0">
              <a:solidFill>
                <a:schemeClr val="tx1"/>
              </a:solidFill>
            </a:rPr>
            <a:t>Spolupráca medzi projektmi</a:t>
          </a:r>
          <a:endParaRPr lang="pl-PL" b="1" dirty="0">
            <a:solidFill>
              <a:schemeClr val="tx1"/>
            </a:solidFill>
          </a:endParaRPr>
        </a:p>
      </dgm:t>
    </dgm:pt>
    <dgm:pt modelId="{DD98961F-FF77-4FDA-A0A1-66520E6AE96A}" type="parTrans" cxnId="{BF1A36A7-CE45-43B6-B1ED-D587310A5100}">
      <dgm:prSet/>
      <dgm:spPr/>
      <dgm:t>
        <a:bodyPr/>
        <a:lstStyle/>
        <a:p>
          <a:endParaRPr lang="pl-PL"/>
        </a:p>
      </dgm:t>
    </dgm:pt>
    <dgm:pt modelId="{FEA494EE-E9E4-4675-8DAA-BE7F09A4318D}" type="sibTrans" cxnId="{BF1A36A7-CE45-43B6-B1ED-D587310A5100}">
      <dgm:prSet/>
      <dgm:spPr/>
      <dgm:t>
        <a:bodyPr/>
        <a:lstStyle/>
        <a:p>
          <a:endParaRPr lang="pl-PL"/>
        </a:p>
      </dgm:t>
    </dgm:pt>
    <dgm:pt modelId="{D1E59187-B6C4-4EEC-9F62-4D209FA15588}">
      <dgm:prSet phldrT="[Tekst]"/>
      <dgm:spPr/>
      <dgm:t>
        <a:bodyPr/>
        <a:lstStyle/>
        <a:p>
          <a:r>
            <a:rPr lang="sk-SK" b="1" dirty="0" smtClean="0"/>
            <a:t>Obhajoba a lobovanie</a:t>
          </a:r>
          <a:endParaRPr lang="pl-PL" b="1" dirty="0"/>
        </a:p>
      </dgm:t>
    </dgm:pt>
    <dgm:pt modelId="{5D6AADCE-1DAC-49AE-AF05-02E2F16BE59F}" type="parTrans" cxnId="{A8589845-E786-4F30-9CE4-79BFCAE44971}">
      <dgm:prSet/>
      <dgm:spPr/>
      <dgm:t>
        <a:bodyPr/>
        <a:lstStyle/>
        <a:p>
          <a:endParaRPr lang="pl-PL"/>
        </a:p>
      </dgm:t>
    </dgm:pt>
    <dgm:pt modelId="{BEBBB466-A201-4AF7-ACA8-C285D1603103}" type="sibTrans" cxnId="{A8589845-E786-4F30-9CE4-79BFCAE44971}">
      <dgm:prSet/>
      <dgm:spPr/>
      <dgm:t>
        <a:bodyPr/>
        <a:lstStyle/>
        <a:p>
          <a:endParaRPr lang="pl-PL"/>
        </a:p>
      </dgm:t>
    </dgm:pt>
    <dgm:pt modelId="{916BD4DA-B6BD-4204-A454-93BAF6AC32B6}">
      <dgm:prSet phldrT="[Tekst]"/>
      <dgm:spPr/>
      <dgm:t>
        <a:bodyPr/>
        <a:lstStyle/>
        <a:p>
          <a:r>
            <a:rPr lang="sk-SK" b="1" dirty="0" smtClean="0"/>
            <a:t>Ocenenia a uznania</a:t>
          </a:r>
          <a:endParaRPr lang="pl-PL" b="1" dirty="0"/>
        </a:p>
      </dgm:t>
    </dgm:pt>
    <dgm:pt modelId="{B866647C-1A7B-4EFF-97BE-2AD99FE85790}" type="parTrans" cxnId="{2EC38FCF-C9C1-45D9-BD19-3717EB16D41E}">
      <dgm:prSet/>
      <dgm:spPr/>
      <dgm:t>
        <a:bodyPr/>
        <a:lstStyle/>
        <a:p>
          <a:endParaRPr lang="pl-PL"/>
        </a:p>
      </dgm:t>
    </dgm:pt>
    <dgm:pt modelId="{51BF43AB-82FF-4295-80CA-7ECA9215C4B1}" type="sibTrans" cxnId="{2EC38FCF-C9C1-45D9-BD19-3717EB16D41E}">
      <dgm:prSet/>
      <dgm:spPr/>
      <dgm:t>
        <a:bodyPr/>
        <a:lstStyle/>
        <a:p>
          <a:endParaRPr lang="pl-PL"/>
        </a:p>
      </dgm:t>
    </dgm:pt>
    <dgm:pt modelId="{DFFE7025-2712-403E-9803-4E82D29D2E8B}">
      <dgm:prSet phldrT="[Tekst]" custT="1"/>
      <dgm:spPr/>
      <dgm:t>
        <a:bodyPr/>
        <a:lstStyle/>
        <a:p>
          <a:pPr>
            <a:lnSpc>
              <a:spcPct val="100000"/>
            </a:lnSpc>
            <a:spcBef>
              <a:spcPts val="1200"/>
            </a:spcBef>
            <a:spcAft>
              <a:spcPts val="1800"/>
            </a:spcAft>
          </a:pPr>
          <a:r>
            <a:rPr lang="pl-PL" sz="4000">
              <a:latin typeface="+mn-lt"/>
            </a:rPr>
            <a:t>„</a:t>
          </a:r>
          <a:r>
            <a:rPr lang="pl-PL" sz="4000" i="0" err="1">
              <a:latin typeface="+mn-lt"/>
            </a:rPr>
            <a:t>Let’s</a:t>
          </a:r>
          <a:r>
            <a:rPr lang="pl-PL" sz="4000" i="0">
              <a:latin typeface="+mn-lt"/>
            </a:rPr>
            <a:t> </a:t>
          </a:r>
          <a:r>
            <a:rPr lang="pl-PL" sz="4000" i="0" err="1">
              <a:latin typeface="+mn-lt"/>
            </a:rPr>
            <a:t>NEET</a:t>
          </a:r>
          <a:r>
            <a:rPr lang="pl-PL" sz="4000" i="0">
              <a:latin typeface="+mn-lt"/>
            </a:rPr>
            <a:t> </a:t>
          </a:r>
          <a:r>
            <a:rPr lang="pl-PL" sz="4000" i="0" err="1">
              <a:latin typeface="+mn-lt"/>
            </a:rPr>
            <a:t>together</a:t>
          </a:r>
          <a:r>
            <a:rPr lang="pl-PL" sz="4000">
              <a:latin typeface="+mn-lt"/>
            </a:rPr>
            <a:t>” </a:t>
          </a:r>
          <a:r>
            <a:rPr lang="pl-PL" sz="4000" err="1">
              <a:latin typeface="+mn-lt"/>
            </a:rPr>
            <a:t>series</a:t>
          </a:r>
          <a:r>
            <a:rPr lang="pl-PL" sz="4000">
              <a:latin typeface="+mn-lt"/>
            </a:rPr>
            <a:t> (</a:t>
          </a:r>
          <a:r>
            <a:rPr lang="pl-PL" sz="4000" i="1">
              <a:latin typeface="+mn-lt"/>
            </a:rPr>
            <a:t>SEPAL</a:t>
          </a:r>
          <a:r>
            <a:rPr lang="pl-PL" sz="4000">
              <a:latin typeface="+mn-lt"/>
            </a:rPr>
            <a:t>)</a:t>
          </a:r>
        </a:p>
      </dgm:t>
    </dgm:pt>
    <dgm:pt modelId="{A6E79FCB-E670-4683-93CC-8C64AE021AFB}" type="parTrans" cxnId="{A842CF9F-488C-45C7-9EA5-3290E26A4622}">
      <dgm:prSet/>
      <dgm:spPr/>
      <dgm:t>
        <a:bodyPr/>
        <a:lstStyle/>
        <a:p>
          <a:endParaRPr lang="pl-PL"/>
        </a:p>
      </dgm:t>
    </dgm:pt>
    <dgm:pt modelId="{9713E194-A129-4060-89C9-0C9E7D48B2F1}" type="sibTrans" cxnId="{A842CF9F-488C-45C7-9EA5-3290E26A4622}">
      <dgm:prSet/>
      <dgm:spPr/>
      <dgm:t>
        <a:bodyPr/>
        <a:lstStyle/>
        <a:p>
          <a:endParaRPr lang="pl-PL"/>
        </a:p>
      </dgm:t>
    </dgm:pt>
    <dgm:pt modelId="{5F14F53A-9973-4E31-9B30-BC42D5BF3978}">
      <dgm:prSet phldrT="[Tekst]" custT="1"/>
      <dgm:spPr/>
      <dgm:t>
        <a:bodyPr/>
        <a:lstStyle/>
        <a:p>
          <a:pPr>
            <a:lnSpc>
              <a:spcPct val="100000"/>
            </a:lnSpc>
            <a:spcBef>
              <a:spcPts val="1200"/>
            </a:spcBef>
            <a:spcAft>
              <a:spcPts val="1800"/>
            </a:spcAft>
          </a:pPr>
          <a:r>
            <a:rPr lang="pl-PL" sz="4000" dirty="0">
              <a:latin typeface="+mn-lt"/>
            </a:rPr>
            <a:t>„</a:t>
          </a:r>
          <a:r>
            <a:rPr lang="pl-PL" sz="4000" i="0" dirty="0">
              <a:latin typeface="+mn-lt"/>
            </a:rPr>
            <a:t>Youth Forum</a:t>
          </a:r>
          <a:r>
            <a:rPr lang="pl-PL" sz="4000" dirty="0">
              <a:latin typeface="+mn-lt"/>
            </a:rPr>
            <a:t>” initiative (</a:t>
          </a:r>
          <a:r>
            <a:rPr lang="pl-PL" sz="4000" i="1" dirty="0">
              <a:latin typeface="+mn-lt"/>
            </a:rPr>
            <a:t>YES! &amp; StayOn</a:t>
          </a:r>
          <a:r>
            <a:rPr lang="pl-PL" sz="4000" dirty="0">
              <a:latin typeface="+mn-lt"/>
            </a:rPr>
            <a:t>)</a:t>
          </a:r>
        </a:p>
      </dgm:t>
    </dgm:pt>
    <dgm:pt modelId="{0D9BA65F-81EA-4B93-9BCF-E924BA92E2EE}" type="parTrans" cxnId="{D5D01685-FE71-4CEE-AA80-9AD9DB82FAA6}">
      <dgm:prSet/>
      <dgm:spPr/>
      <dgm:t>
        <a:bodyPr/>
        <a:lstStyle/>
        <a:p>
          <a:endParaRPr lang="pl-PL"/>
        </a:p>
      </dgm:t>
    </dgm:pt>
    <dgm:pt modelId="{A1BF0722-6099-47BB-A4B3-4BD194A2F70E}" type="sibTrans" cxnId="{D5D01685-FE71-4CEE-AA80-9AD9DB82FAA6}">
      <dgm:prSet/>
      <dgm:spPr/>
      <dgm:t>
        <a:bodyPr/>
        <a:lstStyle/>
        <a:p>
          <a:endParaRPr lang="pl-PL"/>
        </a:p>
      </dgm:t>
    </dgm:pt>
    <dgm:pt modelId="{89238FDE-ED17-476F-83D0-3C8749495032}">
      <dgm:prSet phldrT="[Tekst]" custT="1"/>
      <dgm:spPr/>
      <dgm:t>
        <a:bodyPr/>
        <a:lstStyle/>
        <a:p>
          <a:pPr>
            <a:lnSpc>
              <a:spcPct val="100000"/>
            </a:lnSpc>
            <a:spcBef>
              <a:spcPts val="1200"/>
            </a:spcBef>
            <a:spcAft>
              <a:spcPts val="1800"/>
            </a:spcAft>
          </a:pPr>
          <a:r>
            <a:rPr lang="sk-SK" sz="4000" dirty="0" smtClean="0">
              <a:latin typeface="+mn-lt"/>
            </a:rPr>
            <a:t>Výmena poznatkov
Spoločné články v </a:t>
          </a:r>
          <a:r>
            <a:rPr lang="sk-SK" sz="4000" dirty="0" err="1" smtClean="0">
              <a:latin typeface="+mn-lt"/>
            </a:rPr>
            <a:t>MAGoch</a:t>
          </a:r>
          <a:r>
            <a:rPr lang="sk-SK" sz="4000" dirty="0" smtClean="0">
              <a:latin typeface="+mn-lt"/>
            </a:rPr>
            <a:t>
Spoločné návrhy predložené na ďalšiu spoluprácu</a:t>
          </a:r>
          <a:endParaRPr lang="pl-PL" sz="4000" dirty="0">
            <a:latin typeface="+mn-lt"/>
          </a:endParaRPr>
        </a:p>
      </dgm:t>
    </dgm:pt>
    <dgm:pt modelId="{2220F935-127C-4684-9519-FAC7AEF6DDC3}" type="parTrans" cxnId="{B24E060D-0217-49A0-9B86-2AAFA7932D35}">
      <dgm:prSet/>
      <dgm:spPr/>
      <dgm:t>
        <a:bodyPr/>
        <a:lstStyle/>
        <a:p>
          <a:endParaRPr lang="pl-PL"/>
        </a:p>
      </dgm:t>
    </dgm:pt>
    <dgm:pt modelId="{CE4E435D-BE70-488F-8F18-742CCCDEF8F8}" type="sibTrans" cxnId="{B24E060D-0217-49A0-9B86-2AAFA7932D35}">
      <dgm:prSet/>
      <dgm:spPr/>
      <dgm:t>
        <a:bodyPr/>
        <a:lstStyle/>
        <a:p>
          <a:endParaRPr lang="pl-PL"/>
        </a:p>
      </dgm:t>
    </dgm:pt>
    <dgm:pt modelId="{F4B89316-E799-431F-B49E-28DBF3261606}">
      <dgm:prSet phldrT="[Tekst]" custT="1"/>
      <dgm:spPr/>
      <dgm:t>
        <a:bodyPr/>
        <a:lstStyle/>
        <a:p>
          <a:pPr marL="285750" lvl="1" indent="-285750" algn="l" defTabSz="1822450">
            <a:lnSpc>
              <a:spcPct val="100000"/>
            </a:lnSpc>
            <a:spcBef>
              <a:spcPts val="1200"/>
            </a:spcBef>
            <a:spcAft>
              <a:spcPts val="1800"/>
            </a:spcAft>
            <a:buChar char="•"/>
          </a:pPr>
          <a:r>
            <a:rPr lang="sk-SK" sz="4000" kern="1200" dirty="0" smtClean="0">
              <a:solidFill>
                <a:prstClr val="black">
                  <a:hueOff val="0"/>
                  <a:satOff val="0"/>
                  <a:lumOff val="0"/>
                  <a:alphaOff val="0"/>
                </a:prstClr>
              </a:solidFill>
              <a:latin typeface="+mn-lt"/>
              <a:ea typeface="+mn-ea"/>
              <a:cs typeface="+mn-cs"/>
            </a:rPr>
            <a:t>Nové fakulty / </a:t>
          </a:r>
          <a:r>
            <a:rPr lang="sk-SK" sz="4000" kern="1200" smtClean="0">
              <a:solidFill>
                <a:prstClr val="black">
                  <a:hueOff val="0"/>
                  <a:satOff val="0"/>
                  <a:lumOff val="0"/>
                  <a:alphaOff val="0"/>
                </a:prstClr>
              </a:solidFill>
              <a:latin typeface="+mn-lt"/>
              <a:ea typeface="+mn-ea"/>
              <a:cs typeface="+mn-cs"/>
            </a:rPr>
            <a:t>výučbové programy </a:t>
          </a:r>
          <a:br>
            <a:rPr lang="sk-SK" sz="4000" kern="1200" smtClean="0">
              <a:solidFill>
                <a:prstClr val="black">
                  <a:hueOff val="0"/>
                  <a:satOff val="0"/>
                  <a:lumOff val="0"/>
                  <a:alphaOff val="0"/>
                </a:prstClr>
              </a:solidFill>
              <a:latin typeface="+mn-lt"/>
              <a:ea typeface="+mn-ea"/>
              <a:cs typeface="+mn-cs"/>
            </a:rPr>
          </a:br>
          <a:r>
            <a:rPr lang="pl-PL" sz="4000" kern="1200" smtClean="0">
              <a:solidFill>
                <a:prstClr val="black">
                  <a:hueOff val="0"/>
                  <a:satOff val="0"/>
                  <a:lumOff val="0"/>
                  <a:alphaOff val="0"/>
                </a:prstClr>
              </a:solidFill>
              <a:latin typeface="+mn-lt"/>
              <a:ea typeface="+mn-ea"/>
              <a:cs typeface="+mn-cs"/>
            </a:rPr>
            <a:t>(</a:t>
          </a:r>
          <a:r>
            <a:rPr lang="pl-PL" sz="4000" i="1" kern="1200" smtClean="0">
              <a:solidFill>
                <a:prstClr val="black">
                  <a:hueOff val="0"/>
                  <a:satOff val="0"/>
                  <a:lumOff val="0"/>
                  <a:alphaOff val="0"/>
                </a:prstClr>
              </a:solidFill>
              <a:latin typeface="+mn-lt"/>
              <a:ea typeface="+mn-ea"/>
              <a:cs typeface="+mn-cs"/>
            </a:rPr>
            <a:t>Uncorking…, Social Innovators</a:t>
          </a:r>
          <a:r>
            <a:rPr lang="pl-PL" sz="4000" kern="1200" smtClean="0">
              <a:solidFill>
                <a:prstClr val="black">
                  <a:hueOff val="0"/>
                  <a:satOff val="0"/>
                  <a:lumOff val="0"/>
                  <a:alphaOff val="0"/>
                </a:prstClr>
              </a:solidFill>
              <a:latin typeface="+mn-lt"/>
              <a:ea typeface="+mn-ea"/>
              <a:cs typeface="+mn-cs"/>
            </a:rPr>
            <a:t>)</a:t>
          </a:r>
          <a:endParaRPr lang="pl-PL" sz="4000" kern="1200" dirty="0">
            <a:solidFill>
              <a:prstClr val="black">
                <a:hueOff val="0"/>
                <a:satOff val="0"/>
                <a:lumOff val="0"/>
                <a:alphaOff val="0"/>
              </a:prstClr>
            </a:solidFill>
            <a:latin typeface="+mn-lt"/>
            <a:ea typeface="+mn-ea"/>
            <a:cs typeface="+mn-cs"/>
          </a:endParaRPr>
        </a:p>
      </dgm:t>
    </dgm:pt>
    <dgm:pt modelId="{95FC56AC-5E0B-48C5-8E40-10C8312D8829}" type="parTrans" cxnId="{14612EE4-BA70-4C55-A973-BCBE589B1E45}">
      <dgm:prSet/>
      <dgm:spPr/>
      <dgm:t>
        <a:bodyPr/>
        <a:lstStyle/>
        <a:p>
          <a:endParaRPr lang="pl-PL"/>
        </a:p>
      </dgm:t>
    </dgm:pt>
    <dgm:pt modelId="{EF3782B1-E093-4BB2-B3CF-2B5708EF3E5E}" type="sibTrans" cxnId="{14612EE4-BA70-4C55-A973-BCBE589B1E45}">
      <dgm:prSet/>
      <dgm:spPr/>
      <dgm:t>
        <a:bodyPr/>
        <a:lstStyle/>
        <a:p>
          <a:endParaRPr lang="pl-PL"/>
        </a:p>
      </dgm:t>
    </dgm:pt>
    <dgm:pt modelId="{2E43AB6B-FA4F-4573-A8F5-BB0CA04A2C93}">
      <dgm:prSet phldrT="[Tekst]" custT="1"/>
      <dgm:spPr/>
      <dgm:t>
        <a:bodyPr/>
        <a:lstStyle/>
        <a:p>
          <a:pPr marL="285750" lvl="1" indent="-285750" algn="l" defTabSz="1822450">
            <a:lnSpc>
              <a:spcPct val="100000"/>
            </a:lnSpc>
            <a:spcBef>
              <a:spcPts val="1200"/>
            </a:spcBef>
            <a:spcAft>
              <a:spcPts val="1800"/>
            </a:spcAft>
            <a:buChar char="•"/>
          </a:pPr>
          <a:r>
            <a:rPr lang="sk-SK" sz="4000" kern="1200" dirty="0" smtClean="0">
              <a:solidFill>
                <a:prstClr val="black">
                  <a:hueOff val="0"/>
                  <a:satOff val="0"/>
                  <a:lumOff val="0"/>
                  <a:alphaOff val="0"/>
                </a:prstClr>
              </a:solidFill>
              <a:latin typeface="+mn-lt"/>
              <a:ea typeface="+mn-ea"/>
              <a:cs typeface="+mn-cs"/>
            </a:rPr>
            <a:t>Členstvo v sieťach a pracovných skupinách
Štúdie/výskumné práce využité pri tvorbe politiky
Prezentácia projektov na miestnej a medzinárodnej úrovni</a:t>
          </a:r>
          <a:endParaRPr lang="pl-PL" sz="4000" kern="1200" dirty="0">
            <a:solidFill>
              <a:prstClr val="black">
                <a:hueOff val="0"/>
                <a:satOff val="0"/>
                <a:lumOff val="0"/>
                <a:alphaOff val="0"/>
              </a:prstClr>
            </a:solidFill>
            <a:latin typeface="+mn-lt"/>
            <a:ea typeface="+mn-ea"/>
            <a:cs typeface="+mn-cs"/>
          </a:endParaRPr>
        </a:p>
      </dgm:t>
    </dgm:pt>
    <dgm:pt modelId="{30E5D894-FE6F-4974-A724-B0C1B6958A23}" type="parTrans" cxnId="{F0DB5260-B073-40ED-95BA-14D5805C94BF}">
      <dgm:prSet/>
      <dgm:spPr/>
      <dgm:t>
        <a:bodyPr/>
        <a:lstStyle/>
        <a:p>
          <a:endParaRPr lang="pl-PL"/>
        </a:p>
      </dgm:t>
    </dgm:pt>
    <dgm:pt modelId="{5C521271-7F5A-4262-B157-778C0E776747}" type="sibTrans" cxnId="{F0DB5260-B073-40ED-95BA-14D5805C94BF}">
      <dgm:prSet/>
      <dgm:spPr/>
      <dgm:t>
        <a:bodyPr/>
        <a:lstStyle/>
        <a:p>
          <a:endParaRPr lang="pl-PL"/>
        </a:p>
      </dgm:t>
    </dgm:pt>
    <dgm:pt modelId="{43103F2E-0D2C-4201-86D5-F51ED375A60B}">
      <dgm:prSet phldrT="[Tekst]" custT="1"/>
      <dgm:spPr/>
      <dgm:t>
        <a:bodyPr/>
        <a:lstStyle/>
        <a:p>
          <a:pPr>
            <a:lnSpc>
              <a:spcPct val="100000"/>
            </a:lnSpc>
            <a:spcBef>
              <a:spcPts val="1200"/>
            </a:spcBef>
            <a:spcAft>
              <a:spcPts val="1800"/>
            </a:spcAft>
          </a:pPr>
          <a:r>
            <a:rPr lang="pl-PL" sz="4000" kern="1200" dirty="0">
              <a:solidFill>
                <a:prstClr val="black">
                  <a:hueOff val="0"/>
                  <a:satOff val="0"/>
                  <a:lumOff val="0"/>
                  <a:alphaOff val="0"/>
                </a:prstClr>
              </a:solidFill>
              <a:latin typeface="+mn-lt"/>
              <a:ea typeface="+mn-ea"/>
              <a:cs typeface="+mn-cs"/>
            </a:rPr>
            <a:t>Inclusive </a:t>
          </a:r>
          <a:r>
            <a:rPr lang="pl-PL" sz="4000" kern="1200" dirty="0" err="1">
              <a:solidFill>
                <a:prstClr val="black">
                  <a:hueOff val="0"/>
                  <a:satOff val="0"/>
                  <a:lumOff val="0"/>
                  <a:alphaOff val="0"/>
                </a:prstClr>
              </a:solidFill>
              <a:latin typeface="+mn-lt"/>
              <a:ea typeface="+mn-ea"/>
              <a:cs typeface="+mn-cs"/>
            </a:rPr>
            <a:t>Entrepreneurship</a:t>
          </a:r>
          <a:r>
            <a:rPr lang="pl-PL" sz="4000" kern="1200" dirty="0">
              <a:solidFill>
                <a:prstClr val="black">
                  <a:hueOff val="0"/>
                  <a:satOff val="0"/>
                  <a:lumOff val="0"/>
                  <a:alphaOff val="0"/>
                </a:prstClr>
              </a:solidFill>
              <a:latin typeface="+mn-lt"/>
              <a:ea typeface="+mn-ea"/>
              <a:cs typeface="+mn-cs"/>
            </a:rPr>
            <a:t> (</a:t>
          </a:r>
          <a:r>
            <a:rPr lang="pl-PL" sz="4000" i="1" kern="1200" dirty="0">
              <a:solidFill>
                <a:prstClr val="black">
                  <a:hueOff val="0"/>
                  <a:satOff val="0"/>
                  <a:lumOff val="0"/>
                  <a:alphaOff val="0"/>
                </a:prstClr>
              </a:solidFill>
              <a:latin typeface="+mn-lt"/>
              <a:ea typeface="+mn-ea"/>
              <a:cs typeface="+mn-cs"/>
            </a:rPr>
            <a:t>YENESIS</a:t>
          </a:r>
          <a:r>
            <a:rPr lang="pl-PL" sz="4000" kern="1200" dirty="0">
              <a:solidFill>
                <a:prstClr val="black">
                  <a:hueOff val="0"/>
                  <a:satOff val="0"/>
                  <a:lumOff val="0"/>
                  <a:alphaOff val="0"/>
                </a:prstClr>
              </a:solidFill>
              <a:latin typeface="+mn-lt"/>
              <a:ea typeface="+mn-ea"/>
              <a:cs typeface="+mn-cs"/>
            </a:rPr>
            <a:t>, 2022)</a:t>
          </a:r>
        </a:p>
      </dgm:t>
    </dgm:pt>
    <dgm:pt modelId="{690E89D7-A880-4BFB-835C-F7A104EE404F}" type="parTrans" cxnId="{60A61373-2EC6-402A-AB4B-916796F14EF5}">
      <dgm:prSet/>
      <dgm:spPr/>
      <dgm:t>
        <a:bodyPr/>
        <a:lstStyle/>
        <a:p>
          <a:endParaRPr lang="pl-PL"/>
        </a:p>
      </dgm:t>
    </dgm:pt>
    <dgm:pt modelId="{27F0BC63-1229-4A03-866E-B1F418E9DB70}" type="sibTrans" cxnId="{60A61373-2EC6-402A-AB4B-916796F14EF5}">
      <dgm:prSet/>
      <dgm:spPr/>
      <dgm:t>
        <a:bodyPr/>
        <a:lstStyle/>
        <a:p>
          <a:endParaRPr lang="pl-PL"/>
        </a:p>
      </dgm:t>
    </dgm:pt>
    <dgm:pt modelId="{F403A8A3-EA26-48B1-9AA7-2823715D3A25}">
      <dgm:prSet phldrT="[Tekst]" custT="1"/>
      <dgm:spPr/>
      <dgm:t>
        <a:bodyPr/>
        <a:lstStyle/>
        <a:p>
          <a:pPr>
            <a:lnSpc>
              <a:spcPct val="90000"/>
            </a:lnSpc>
            <a:spcBef>
              <a:spcPct val="0"/>
            </a:spcBef>
            <a:spcAft>
              <a:spcPct val="15000"/>
            </a:spcAft>
          </a:pPr>
          <a:endParaRPr lang="pl-PL" sz="4000" kern="1200">
            <a:latin typeface="+mn-lt"/>
          </a:endParaRPr>
        </a:p>
      </dgm:t>
    </dgm:pt>
    <dgm:pt modelId="{59692684-5E48-4188-A3B7-64E21E3E1C0B}" type="parTrans" cxnId="{F7256E37-019C-46F3-9C05-47D08E225E4C}">
      <dgm:prSet/>
      <dgm:spPr/>
      <dgm:t>
        <a:bodyPr/>
        <a:lstStyle/>
        <a:p>
          <a:endParaRPr lang="pl-PL"/>
        </a:p>
      </dgm:t>
    </dgm:pt>
    <dgm:pt modelId="{92C55A62-7608-4BC0-A16C-48DD9513F9CA}" type="sibTrans" cxnId="{F7256E37-019C-46F3-9C05-47D08E225E4C}">
      <dgm:prSet/>
      <dgm:spPr/>
      <dgm:t>
        <a:bodyPr/>
        <a:lstStyle/>
        <a:p>
          <a:endParaRPr lang="pl-PL"/>
        </a:p>
      </dgm:t>
    </dgm:pt>
    <dgm:pt modelId="{59C006D2-4260-4085-B4F2-305C21F885B7}">
      <dgm:prSet phldrT="[Tekst]" custT="1"/>
      <dgm:spPr/>
      <dgm:t>
        <a:bodyPr/>
        <a:lstStyle/>
        <a:p>
          <a:pPr>
            <a:lnSpc>
              <a:spcPct val="100000"/>
            </a:lnSpc>
            <a:spcBef>
              <a:spcPts val="1200"/>
            </a:spcBef>
            <a:spcAft>
              <a:spcPts val="1800"/>
            </a:spcAft>
          </a:pPr>
          <a:r>
            <a:rPr lang="pl-PL" sz="4000" kern="1200" err="1">
              <a:solidFill>
                <a:prstClr val="black">
                  <a:hueOff val="0"/>
                  <a:satOff val="0"/>
                  <a:lumOff val="0"/>
                  <a:alphaOff val="0"/>
                </a:prstClr>
              </a:solidFill>
              <a:latin typeface="+mn-lt"/>
              <a:ea typeface="+mn-ea"/>
              <a:cs typeface="+mn-cs"/>
            </a:rPr>
            <a:t>Crystal</a:t>
          </a:r>
          <a:r>
            <a:rPr lang="pl-PL" sz="4000" kern="1200">
              <a:solidFill>
                <a:prstClr val="black">
                  <a:hueOff val="0"/>
                  <a:satOff val="0"/>
                  <a:lumOff val="0"/>
                  <a:alphaOff val="0"/>
                </a:prstClr>
              </a:solidFill>
              <a:latin typeface="+mn-lt"/>
              <a:ea typeface="+mn-ea"/>
              <a:cs typeface="+mn-cs"/>
            </a:rPr>
            <a:t> </a:t>
          </a:r>
          <a:r>
            <a:rPr lang="pl-PL" sz="4000" kern="1200" err="1">
              <a:solidFill>
                <a:prstClr val="black">
                  <a:hueOff val="0"/>
                  <a:satOff val="0"/>
                  <a:lumOff val="0"/>
                  <a:alphaOff val="0"/>
                </a:prstClr>
              </a:solidFill>
              <a:latin typeface="+mn-lt"/>
              <a:ea typeface="+mn-ea"/>
              <a:cs typeface="+mn-cs"/>
            </a:rPr>
            <a:t>Wing</a:t>
          </a:r>
          <a:r>
            <a:rPr lang="pl-PL" sz="4000" kern="1200">
              <a:solidFill>
                <a:prstClr val="black">
                  <a:hueOff val="0"/>
                  <a:satOff val="0"/>
                  <a:lumOff val="0"/>
                  <a:alphaOff val="0"/>
                </a:prstClr>
              </a:solidFill>
              <a:latin typeface="+mn-lt"/>
              <a:ea typeface="+mn-ea"/>
              <a:cs typeface="+mn-cs"/>
            </a:rPr>
            <a:t> (</a:t>
          </a:r>
          <a:r>
            <a:rPr lang="pl-PL" sz="4000" i="1" kern="1200" err="1">
              <a:solidFill>
                <a:prstClr val="black">
                  <a:hueOff val="0"/>
                  <a:satOff val="0"/>
                  <a:lumOff val="0"/>
                  <a:alphaOff val="0"/>
                </a:prstClr>
              </a:solidFill>
              <a:latin typeface="+mn-lt"/>
              <a:ea typeface="+mn-ea"/>
              <a:cs typeface="+mn-cs"/>
            </a:rPr>
            <a:t>Inclusion</a:t>
          </a:r>
          <a:r>
            <a:rPr lang="pl-PL" sz="4000" i="1" kern="1200">
              <a:solidFill>
                <a:prstClr val="black">
                  <a:hueOff val="0"/>
                  <a:satOff val="0"/>
                  <a:lumOff val="0"/>
                  <a:alphaOff val="0"/>
                </a:prstClr>
              </a:solidFill>
              <a:latin typeface="+mn-lt"/>
              <a:ea typeface="+mn-ea"/>
              <a:cs typeface="+mn-cs"/>
            </a:rPr>
            <a:t> </a:t>
          </a:r>
          <a:r>
            <a:rPr lang="pl-PL" sz="4000" i="1" kern="1200" err="1">
              <a:solidFill>
                <a:prstClr val="black">
                  <a:hueOff val="0"/>
                  <a:satOff val="0"/>
                  <a:lumOff val="0"/>
                  <a:alphaOff val="0"/>
                </a:prstClr>
              </a:solidFill>
              <a:latin typeface="+mn-lt"/>
              <a:ea typeface="+mn-ea"/>
              <a:cs typeface="+mn-cs"/>
            </a:rPr>
            <a:t>through</a:t>
          </a:r>
          <a:r>
            <a:rPr lang="pl-PL" sz="4000" i="1" kern="1200">
              <a:solidFill>
                <a:prstClr val="black">
                  <a:hueOff val="0"/>
                  <a:satOff val="0"/>
                  <a:lumOff val="0"/>
                  <a:alphaOff val="0"/>
                </a:prstClr>
              </a:solidFill>
              <a:latin typeface="+mn-lt"/>
              <a:ea typeface="+mn-ea"/>
              <a:cs typeface="+mn-cs"/>
            </a:rPr>
            <a:t> </a:t>
          </a:r>
          <a:r>
            <a:rPr lang="pl-PL" sz="4000" i="1" kern="1200" err="1">
              <a:solidFill>
                <a:prstClr val="black">
                  <a:hueOff val="0"/>
                  <a:satOff val="0"/>
                  <a:lumOff val="0"/>
                  <a:alphaOff val="0"/>
                </a:prstClr>
              </a:solidFill>
              <a:latin typeface="+mn-lt"/>
              <a:ea typeface="+mn-ea"/>
              <a:cs typeface="+mn-cs"/>
            </a:rPr>
            <a:t>sports</a:t>
          </a:r>
          <a:r>
            <a:rPr lang="pl-PL" sz="4000" kern="1200">
              <a:solidFill>
                <a:prstClr val="black">
                  <a:hueOff val="0"/>
                  <a:satOff val="0"/>
                  <a:lumOff val="0"/>
                  <a:alphaOff val="0"/>
                </a:prstClr>
              </a:solidFill>
              <a:latin typeface="+mn-lt"/>
              <a:ea typeface="+mn-ea"/>
              <a:cs typeface="+mn-cs"/>
            </a:rPr>
            <a:t>…, 2021)</a:t>
          </a:r>
        </a:p>
      </dgm:t>
    </dgm:pt>
    <dgm:pt modelId="{9076F4B9-7735-4E48-B2EA-C6B86B353690}" type="parTrans" cxnId="{004A76E2-9DF3-4D5E-BB48-32CBCAAFC6D9}">
      <dgm:prSet/>
      <dgm:spPr/>
      <dgm:t>
        <a:bodyPr/>
        <a:lstStyle/>
        <a:p>
          <a:endParaRPr lang="pl-PL"/>
        </a:p>
      </dgm:t>
    </dgm:pt>
    <dgm:pt modelId="{33E33B0E-60D7-4337-A4E7-9F6E77A0B15B}" type="sibTrans" cxnId="{004A76E2-9DF3-4D5E-BB48-32CBCAAFC6D9}">
      <dgm:prSet/>
      <dgm:spPr/>
      <dgm:t>
        <a:bodyPr/>
        <a:lstStyle/>
        <a:p>
          <a:endParaRPr lang="pl-PL"/>
        </a:p>
      </dgm:t>
    </dgm:pt>
    <dgm:pt modelId="{CFABB80F-6CE8-4464-94CC-E8EDACD06182}">
      <dgm:prSet phldrT="[Tekst]" custT="1"/>
      <dgm:spPr/>
      <dgm:t>
        <a:bodyPr/>
        <a:lstStyle/>
        <a:p>
          <a:pPr>
            <a:lnSpc>
              <a:spcPct val="100000"/>
            </a:lnSpc>
            <a:spcBef>
              <a:spcPts val="1200"/>
            </a:spcBef>
            <a:spcAft>
              <a:spcPts val="1800"/>
            </a:spcAft>
          </a:pPr>
          <a:r>
            <a:rPr lang="pl-PL" sz="4000" kern="1200">
              <a:solidFill>
                <a:prstClr val="black">
                  <a:hueOff val="0"/>
                  <a:satOff val="0"/>
                  <a:lumOff val="0"/>
                  <a:alphaOff val="0"/>
                </a:prstClr>
              </a:solidFill>
              <a:latin typeface="+mn-lt"/>
              <a:ea typeface="+mn-ea"/>
              <a:cs typeface="+mn-cs"/>
            </a:rPr>
            <a:t>Best </a:t>
          </a:r>
          <a:r>
            <a:rPr lang="pl-PL" sz="4000" kern="1200" err="1">
              <a:solidFill>
                <a:prstClr val="black">
                  <a:hueOff val="0"/>
                  <a:satOff val="0"/>
                  <a:lumOff val="0"/>
                  <a:alphaOff val="0"/>
                </a:prstClr>
              </a:solidFill>
              <a:latin typeface="+mn-lt"/>
              <a:ea typeface="+mn-ea"/>
              <a:cs typeface="+mn-cs"/>
            </a:rPr>
            <a:t>practice</a:t>
          </a:r>
          <a:r>
            <a:rPr lang="pl-PL" sz="4000" kern="1200">
              <a:solidFill>
                <a:prstClr val="black">
                  <a:hueOff val="0"/>
                  <a:satOff val="0"/>
                  <a:lumOff val="0"/>
                  <a:alphaOff val="0"/>
                </a:prstClr>
              </a:solidFill>
              <a:latin typeface="+mn-lt"/>
              <a:ea typeface="+mn-ea"/>
              <a:cs typeface="+mn-cs"/>
            </a:rPr>
            <a:t> by </a:t>
          </a:r>
          <a:r>
            <a:rPr lang="pl-PL" sz="4000" kern="1200" err="1">
              <a:solidFill>
                <a:prstClr val="black">
                  <a:hueOff val="0"/>
                  <a:satOff val="0"/>
                  <a:lumOff val="0"/>
                  <a:alphaOff val="0"/>
                </a:prstClr>
              </a:solidFill>
              <a:latin typeface="+mn-lt"/>
              <a:ea typeface="+mn-ea"/>
              <a:cs typeface="+mn-cs"/>
            </a:rPr>
            <a:t>SHOUT</a:t>
          </a:r>
          <a:r>
            <a:rPr lang="pl-PL" sz="4000" kern="1200">
              <a:solidFill>
                <a:prstClr val="black">
                  <a:hueOff val="0"/>
                  <a:satOff val="0"/>
                  <a:lumOff val="0"/>
                  <a:alphaOff val="0"/>
                </a:prstClr>
              </a:solidFill>
              <a:latin typeface="+mn-lt"/>
              <a:ea typeface="+mn-ea"/>
              <a:cs typeface="+mn-cs"/>
            </a:rPr>
            <a:t> (</a:t>
          </a:r>
          <a:r>
            <a:rPr lang="pl-PL" sz="4000" i="1" kern="1200" err="1">
              <a:solidFill>
                <a:prstClr val="black">
                  <a:hueOff val="0"/>
                  <a:satOff val="0"/>
                  <a:lumOff val="0"/>
                  <a:alphaOff val="0"/>
                </a:prstClr>
              </a:solidFill>
              <a:latin typeface="+mn-lt"/>
              <a:ea typeface="+mn-ea"/>
              <a:cs typeface="+mn-cs"/>
            </a:rPr>
            <a:t>Social</a:t>
          </a:r>
          <a:r>
            <a:rPr lang="pl-PL" sz="4000" i="1" kern="1200">
              <a:solidFill>
                <a:prstClr val="black">
                  <a:hueOff val="0"/>
                  <a:satOff val="0"/>
                  <a:lumOff val="0"/>
                  <a:alphaOff val="0"/>
                </a:prstClr>
              </a:solidFill>
              <a:latin typeface="+mn-lt"/>
              <a:ea typeface="+mn-ea"/>
              <a:cs typeface="+mn-cs"/>
            </a:rPr>
            <a:t> </a:t>
          </a:r>
          <a:r>
            <a:rPr lang="pl-PL" sz="4000" i="1" kern="1200" err="1">
              <a:solidFill>
                <a:prstClr val="black">
                  <a:hueOff val="0"/>
                  <a:satOff val="0"/>
                  <a:lumOff val="0"/>
                  <a:alphaOff val="0"/>
                </a:prstClr>
              </a:solidFill>
              <a:latin typeface="+mn-lt"/>
              <a:ea typeface="+mn-ea"/>
              <a:cs typeface="+mn-cs"/>
            </a:rPr>
            <a:t>Innovators</a:t>
          </a:r>
          <a:r>
            <a:rPr lang="pl-PL" sz="4000" kern="1200">
              <a:solidFill>
                <a:prstClr val="black">
                  <a:hueOff val="0"/>
                  <a:satOff val="0"/>
                  <a:lumOff val="0"/>
                  <a:alphaOff val="0"/>
                </a:prstClr>
              </a:solidFill>
              <a:latin typeface="+mn-lt"/>
              <a:ea typeface="+mn-ea"/>
              <a:cs typeface="+mn-cs"/>
            </a:rPr>
            <a:t>, 2021)</a:t>
          </a:r>
        </a:p>
      </dgm:t>
    </dgm:pt>
    <dgm:pt modelId="{F84635C6-444E-4702-8170-95C735A636A1}" type="parTrans" cxnId="{ABE35863-BFC5-400E-B256-20AD6B248A79}">
      <dgm:prSet/>
      <dgm:spPr/>
      <dgm:t>
        <a:bodyPr/>
        <a:lstStyle/>
        <a:p>
          <a:endParaRPr lang="pl-PL"/>
        </a:p>
      </dgm:t>
    </dgm:pt>
    <dgm:pt modelId="{8861F3B3-B54D-4D2A-A588-9FF164424869}" type="sibTrans" cxnId="{ABE35863-BFC5-400E-B256-20AD6B248A79}">
      <dgm:prSet/>
      <dgm:spPr/>
      <dgm:t>
        <a:bodyPr/>
        <a:lstStyle/>
        <a:p>
          <a:endParaRPr lang="pl-PL"/>
        </a:p>
      </dgm:t>
    </dgm:pt>
    <dgm:pt modelId="{5F0016C9-2C90-4D45-9EDF-B83DFF49980A}">
      <dgm:prSet phldrT="[Tekst]" custT="1"/>
      <dgm:spPr/>
      <dgm:t>
        <a:bodyPr/>
        <a:lstStyle/>
        <a:p>
          <a:pPr>
            <a:lnSpc>
              <a:spcPct val="100000"/>
            </a:lnSpc>
            <a:spcBef>
              <a:spcPts val="1200"/>
            </a:spcBef>
            <a:spcAft>
              <a:spcPts val="1800"/>
            </a:spcAft>
          </a:pPr>
          <a:r>
            <a:rPr lang="pl-PL" sz="4000" kern="1200" err="1">
              <a:solidFill>
                <a:prstClr val="black">
                  <a:hueOff val="0"/>
                  <a:satOff val="0"/>
                  <a:lumOff val="0"/>
                  <a:alphaOff val="0"/>
                </a:prstClr>
              </a:solidFill>
              <a:latin typeface="+mn-lt"/>
              <a:ea typeface="+mn-ea"/>
              <a:cs typeface="+mn-cs"/>
            </a:rPr>
            <a:t>CEDEFOP</a:t>
          </a:r>
          <a:r>
            <a:rPr lang="pl-PL" sz="4000" kern="1200">
              <a:solidFill>
                <a:prstClr val="black">
                  <a:hueOff val="0"/>
                  <a:satOff val="0"/>
                  <a:lumOff val="0"/>
                  <a:alphaOff val="0"/>
                </a:prstClr>
              </a:solidFill>
              <a:latin typeface="+mn-lt"/>
              <a:ea typeface="+mn-ea"/>
              <a:cs typeface="+mn-cs"/>
            </a:rPr>
            <a:t> </a:t>
          </a:r>
          <a:r>
            <a:rPr lang="pl-PL" sz="4000" kern="1200" err="1">
              <a:solidFill>
                <a:prstClr val="black">
                  <a:hueOff val="0"/>
                  <a:satOff val="0"/>
                  <a:lumOff val="0"/>
                  <a:alphaOff val="0"/>
                </a:prstClr>
              </a:solidFill>
              <a:latin typeface="+mn-lt"/>
              <a:ea typeface="+mn-ea"/>
              <a:cs typeface="+mn-cs"/>
            </a:rPr>
            <a:t>recognition</a:t>
          </a:r>
          <a:r>
            <a:rPr lang="pl-PL" sz="4000" kern="1200">
              <a:solidFill>
                <a:prstClr val="black">
                  <a:hueOff val="0"/>
                  <a:satOff val="0"/>
                  <a:lumOff val="0"/>
                  <a:alphaOff val="0"/>
                </a:prstClr>
              </a:solidFill>
              <a:latin typeface="+mn-lt"/>
              <a:ea typeface="+mn-ea"/>
              <a:cs typeface="+mn-cs"/>
            </a:rPr>
            <a:t> (</a:t>
          </a:r>
          <a:r>
            <a:rPr lang="pl-PL" sz="4000" i="1" kern="1200" err="1">
              <a:solidFill>
                <a:prstClr val="black">
                  <a:hueOff val="0"/>
                  <a:satOff val="0"/>
                  <a:lumOff val="0"/>
                  <a:alphaOff val="0"/>
                </a:prstClr>
              </a:solidFill>
              <a:latin typeface="+mn-lt"/>
              <a:ea typeface="+mn-ea"/>
              <a:cs typeface="+mn-cs"/>
            </a:rPr>
            <a:t>YouthSHARE</a:t>
          </a:r>
          <a:r>
            <a:rPr lang="pl-PL" sz="4000" kern="1200">
              <a:solidFill>
                <a:prstClr val="black">
                  <a:hueOff val="0"/>
                  <a:satOff val="0"/>
                  <a:lumOff val="0"/>
                  <a:alphaOff val="0"/>
                </a:prstClr>
              </a:solidFill>
              <a:latin typeface="+mn-lt"/>
              <a:ea typeface="+mn-ea"/>
              <a:cs typeface="+mn-cs"/>
            </a:rPr>
            <a:t>, 2021</a:t>
          </a:r>
          <a:r>
            <a:rPr lang="pl-PL" sz="4000" kern="1200">
              <a:latin typeface="+mn-lt"/>
            </a:rPr>
            <a:t>)</a:t>
          </a:r>
        </a:p>
      </dgm:t>
    </dgm:pt>
    <dgm:pt modelId="{2EF2A71E-1E6B-43AD-A358-0433919C39F4}" type="parTrans" cxnId="{F21A3AB6-48C0-485E-9612-EF9EDD1D9FB9}">
      <dgm:prSet/>
      <dgm:spPr/>
      <dgm:t>
        <a:bodyPr/>
        <a:lstStyle/>
        <a:p>
          <a:endParaRPr lang="pl-PL"/>
        </a:p>
      </dgm:t>
    </dgm:pt>
    <dgm:pt modelId="{0C89D89C-544E-440F-9D07-CA30BAF3FFCE}" type="sibTrans" cxnId="{F21A3AB6-48C0-485E-9612-EF9EDD1D9FB9}">
      <dgm:prSet/>
      <dgm:spPr/>
      <dgm:t>
        <a:bodyPr/>
        <a:lstStyle/>
        <a:p>
          <a:endParaRPr lang="pl-PL"/>
        </a:p>
      </dgm:t>
    </dgm:pt>
    <dgm:pt modelId="{B8789997-889B-4AC6-9470-5D573425D6F2}" type="pres">
      <dgm:prSet presAssocID="{FAB80931-E7F9-41B5-BE57-1F6029AD6421}" presName="diagram" presStyleCnt="0">
        <dgm:presLayoutVars>
          <dgm:dir/>
          <dgm:animLvl val="lvl"/>
          <dgm:resizeHandles val="exact"/>
        </dgm:presLayoutVars>
      </dgm:prSet>
      <dgm:spPr/>
      <dgm:t>
        <a:bodyPr/>
        <a:lstStyle/>
        <a:p>
          <a:endParaRPr lang="sk-SK"/>
        </a:p>
      </dgm:t>
    </dgm:pt>
    <dgm:pt modelId="{944396AC-E93F-4625-AB7C-C4AE5C704AAA}" type="pres">
      <dgm:prSet presAssocID="{299B94F7-A1CE-48BD-9E1B-EB7CAD0B065D}" presName="compNode" presStyleCnt="0"/>
      <dgm:spPr/>
    </dgm:pt>
    <dgm:pt modelId="{5DA08C8D-22BF-4F34-9E5C-8699A60D8A2B}" type="pres">
      <dgm:prSet presAssocID="{299B94F7-A1CE-48BD-9E1B-EB7CAD0B065D}" presName="childRect" presStyleLbl="bgAcc1" presStyleIdx="0" presStyleCnt="3" custScaleY="194975" custLinFactNeighborX="1850" custLinFactNeighborY="-15053">
        <dgm:presLayoutVars>
          <dgm:bulletEnabled val="1"/>
        </dgm:presLayoutVars>
      </dgm:prSet>
      <dgm:spPr>
        <a:prstGeom prst="rect">
          <a:avLst/>
        </a:prstGeom>
      </dgm:spPr>
      <dgm:t>
        <a:bodyPr/>
        <a:lstStyle/>
        <a:p>
          <a:endParaRPr lang="sk-SK"/>
        </a:p>
      </dgm:t>
    </dgm:pt>
    <dgm:pt modelId="{DBEB74E0-61FD-4797-B0E7-4F07933257AA}" type="pres">
      <dgm:prSet presAssocID="{299B94F7-A1CE-48BD-9E1B-EB7CAD0B065D}" presName="parentText" presStyleLbl="node1" presStyleIdx="0" presStyleCnt="0">
        <dgm:presLayoutVars>
          <dgm:chMax val="0"/>
          <dgm:bulletEnabled val="1"/>
        </dgm:presLayoutVars>
      </dgm:prSet>
      <dgm:spPr/>
      <dgm:t>
        <a:bodyPr/>
        <a:lstStyle/>
        <a:p>
          <a:endParaRPr lang="sk-SK"/>
        </a:p>
      </dgm:t>
    </dgm:pt>
    <dgm:pt modelId="{D8BD4515-719F-4417-BC86-9C1F4FA192D6}" type="pres">
      <dgm:prSet presAssocID="{299B94F7-A1CE-48BD-9E1B-EB7CAD0B065D}" presName="parentRect" presStyleLbl="alignNode1" presStyleIdx="0" presStyleCnt="3" custLinFactNeighborX="172" custLinFactNeighborY="42791"/>
      <dgm:spPr/>
      <dgm:t>
        <a:bodyPr/>
        <a:lstStyle/>
        <a:p>
          <a:endParaRPr lang="sk-SK"/>
        </a:p>
      </dgm:t>
    </dgm:pt>
    <dgm:pt modelId="{D67C3267-F335-4643-8CE6-80C048A9717A}" type="pres">
      <dgm:prSet presAssocID="{299B94F7-A1CE-48BD-9E1B-EB7CAD0B065D}" presName="adorn" presStyleLbl="fgAccFollowNode1" presStyleIdx="0" presStyleCnt="3" custScaleX="121073" custScaleY="119927" custLinFactNeighborX="490" custLinFactNeighborY="3924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rcRect/>
          <a:stretch>
            <a:fillRect/>
          </a:stretch>
        </a:blipFill>
        <a:ln>
          <a:noFill/>
        </a:ln>
      </dgm:spPr>
      <dgm:t>
        <a:bodyPr/>
        <a:lstStyle/>
        <a:p>
          <a:endParaRPr lang="sk-SK"/>
        </a:p>
      </dgm:t>
    </dgm:pt>
    <dgm:pt modelId="{EDEDA3E1-3B78-4105-87BF-2EAF12ACE4EF}" type="pres">
      <dgm:prSet presAssocID="{FEA494EE-E9E4-4675-8DAA-BE7F09A4318D}" presName="sibTrans" presStyleLbl="sibTrans2D1" presStyleIdx="0" presStyleCnt="0"/>
      <dgm:spPr/>
      <dgm:t>
        <a:bodyPr/>
        <a:lstStyle/>
        <a:p>
          <a:endParaRPr lang="sk-SK"/>
        </a:p>
      </dgm:t>
    </dgm:pt>
    <dgm:pt modelId="{44319A6F-88DD-4432-BA3A-BE3DECAFD092}" type="pres">
      <dgm:prSet presAssocID="{D1E59187-B6C4-4EEC-9F62-4D209FA15588}" presName="compNode" presStyleCnt="0"/>
      <dgm:spPr/>
    </dgm:pt>
    <dgm:pt modelId="{680DE60A-2E66-4050-9721-4B668C209D29}" type="pres">
      <dgm:prSet presAssocID="{D1E59187-B6C4-4EEC-9F62-4D209FA15588}" presName="childRect" presStyleLbl="bgAcc1" presStyleIdx="1" presStyleCnt="3" custScaleY="194975" custLinFactNeighborX="1850" custLinFactNeighborY="-15053">
        <dgm:presLayoutVars>
          <dgm:bulletEnabled val="1"/>
        </dgm:presLayoutVars>
      </dgm:prSet>
      <dgm:spPr>
        <a:prstGeom prst="rect">
          <a:avLst/>
        </a:prstGeom>
      </dgm:spPr>
      <dgm:t>
        <a:bodyPr/>
        <a:lstStyle/>
        <a:p>
          <a:endParaRPr lang="sk-SK"/>
        </a:p>
      </dgm:t>
    </dgm:pt>
    <dgm:pt modelId="{A0C672A8-104A-4792-AFFC-5DC81A9B2CDD}" type="pres">
      <dgm:prSet presAssocID="{D1E59187-B6C4-4EEC-9F62-4D209FA15588}" presName="parentText" presStyleLbl="node1" presStyleIdx="0" presStyleCnt="0">
        <dgm:presLayoutVars>
          <dgm:chMax val="0"/>
          <dgm:bulletEnabled val="1"/>
        </dgm:presLayoutVars>
      </dgm:prSet>
      <dgm:spPr/>
      <dgm:t>
        <a:bodyPr/>
        <a:lstStyle/>
        <a:p>
          <a:endParaRPr lang="sk-SK"/>
        </a:p>
      </dgm:t>
    </dgm:pt>
    <dgm:pt modelId="{567060CC-6734-489F-B0CE-65FCDF9FEF16}" type="pres">
      <dgm:prSet presAssocID="{D1E59187-B6C4-4EEC-9F62-4D209FA15588}" presName="parentRect" presStyleLbl="alignNode1" presStyleIdx="1" presStyleCnt="3" custLinFactNeighborX="172" custLinFactNeighborY="42791"/>
      <dgm:spPr/>
      <dgm:t>
        <a:bodyPr/>
        <a:lstStyle/>
        <a:p>
          <a:endParaRPr lang="sk-SK"/>
        </a:p>
      </dgm:t>
    </dgm:pt>
    <dgm:pt modelId="{FCE66478-5FAF-4115-B64E-DDED7A662918}" type="pres">
      <dgm:prSet presAssocID="{D1E59187-B6C4-4EEC-9F62-4D209FA15588}" presName="adorn" presStyleLbl="fgAccFollowNode1" presStyleIdx="1" presStyleCnt="3" custScaleX="121761" custScaleY="118617" custLinFactNeighborX="490" custLinFactNeighborY="3924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a:blipFill>
        <a:ln>
          <a:noFill/>
        </a:ln>
      </dgm:spPr>
      <dgm:t>
        <a:bodyPr/>
        <a:lstStyle/>
        <a:p>
          <a:endParaRPr lang="sk-SK"/>
        </a:p>
      </dgm:t>
      <dgm:extLst>
        <a:ext uri="{E40237B7-FDA0-4F09-8148-C483321AD2D9}">
          <dgm14:cNvPr xmlns:dgm14="http://schemas.microsoft.com/office/drawing/2010/diagram" id="0" name="" descr="Opinia klienta z wypełnieniem pełnym"/>
        </a:ext>
      </dgm:extLst>
    </dgm:pt>
    <dgm:pt modelId="{7D249C70-4690-41D4-9247-855A703EAD51}" type="pres">
      <dgm:prSet presAssocID="{BEBBB466-A201-4AF7-ACA8-C285D1603103}" presName="sibTrans" presStyleLbl="sibTrans2D1" presStyleIdx="0" presStyleCnt="0"/>
      <dgm:spPr/>
      <dgm:t>
        <a:bodyPr/>
        <a:lstStyle/>
        <a:p>
          <a:endParaRPr lang="sk-SK"/>
        </a:p>
      </dgm:t>
    </dgm:pt>
    <dgm:pt modelId="{A17A227E-22F9-4E51-A401-94E631E406C5}" type="pres">
      <dgm:prSet presAssocID="{916BD4DA-B6BD-4204-A454-93BAF6AC32B6}" presName="compNode" presStyleCnt="0"/>
      <dgm:spPr/>
    </dgm:pt>
    <dgm:pt modelId="{0DDD4F8A-FBB9-4931-886C-8C0F2C478CD0}" type="pres">
      <dgm:prSet presAssocID="{916BD4DA-B6BD-4204-A454-93BAF6AC32B6}" presName="childRect" presStyleLbl="bgAcc1" presStyleIdx="2" presStyleCnt="3" custScaleY="194975" custLinFactNeighborX="1850" custLinFactNeighborY="-15053">
        <dgm:presLayoutVars>
          <dgm:bulletEnabled val="1"/>
        </dgm:presLayoutVars>
      </dgm:prSet>
      <dgm:spPr>
        <a:prstGeom prst="rect">
          <a:avLst/>
        </a:prstGeom>
      </dgm:spPr>
      <dgm:t>
        <a:bodyPr/>
        <a:lstStyle/>
        <a:p>
          <a:endParaRPr lang="sk-SK"/>
        </a:p>
      </dgm:t>
    </dgm:pt>
    <dgm:pt modelId="{6EC2FB65-2018-4A36-A693-E5E34EECC858}" type="pres">
      <dgm:prSet presAssocID="{916BD4DA-B6BD-4204-A454-93BAF6AC32B6}" presName="parentText" presStyleLbl="node1" presStyleIdx="0" presStyleCnt="0">
        <dgm:presLayoutVars>
          <dgm:chMax val="0"/>
          <dgm:bulletEnabled val="1"/>
        </dgm:presLayoutVars>
      </dgm:prSet>
      <dgm:spPr/>
      <dgm:t>
        <a:bodyPr/>
        <a:lstStyle/>
        <a:p>
          <a:endParaRPr lang="sk-SK"/>
        </a:p>
      </dgm:t>
    </dgm:pt>
    <dgm:pt modelId="{74845332-CAAE-40B6-8580-A7402E74044D}" type="pres">
      <dgm:prSet presAssocID="{916BD4DA-B6BD-4204-A454-93BAF6AC32B6}" presName="parentRect" presStyleLbl="alignNode1" presStyleIdx="2" presStyleCnt="3" custLinFactNeighborX="172" custLinFactNeighborY="42791"/>
      <dgm:spPr/>
      <dgm:t>
        <a:bodyPr/>
        <a:lstStyle/>
        <a:p>
          <a:endParaRPr lang="sk-SK"/>
        </a:p>
      </dgm:t>
    </dgm:pt>
    <dgm:pt modelId="{3DD5B111-F708-452D-B277-1708AC4947FA}" type="pres">
      <dgm:prSet presAssocID="{916BD4DA-B6BD-4204-A454-93BAF6AC32B6}" presName="adorn" presStyleLbl="fgAccFollowNode1" presStyleIdx="2" presStyleCnt="3" custScaleX="119927" custScaleY="118617" custLinFactNeighborX="490" custLinFactNeighborY="3924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a:blipFill>
        <a:ln>
          <a:noFill/>
        </a:ln>
      </dgm:spPr>
      <dgm:t>
        <a:bodyPr/>
        <a:lstStyle/>
        <a:p>
          <a:endParaRPr lang="sk-SK"/>
        </a:p>
      </dgm:t>
      <dgm:extLst>
        <a:ext uri="{E40237B7-FDA0-4F09-8148-C483321AD2D9}">
          <dgm14:cNvPr xmlns:dgm14="http://schemas.microsoft.com/office/drawing/2010/diagram" id="0" name="" descr="Trofeum z wypełnieniem pełnym"/>
        </a:ext>
      </dgm:extLst>
    </dgm:pt>
  </dgm:ptLst>
  <dgm:cxnLst>
    <dgm:cxn modelId="{7692DF0A-528D-49B6-8E1D-B06824BFB564}" type="presOf" srcId="{299B94F7-A1CE-48BD-9E1B-EB7CAD0B065D}" destId="{D8BD4515-719F-4417-BC86-9C1F4FA192D6}" srcOrd="1" destOrd="0" presId="urn:microsoft.com/office/officeart/2005/8/layout/bList2"/>
    <dgm:cxn modelId="{282CE236-C735-4DD5-BF64-9D829AA62D78}" type="presOf" srcId="{D1E59187-B6C4-4EEC-9F62-4D209FA15588}" destId="{A0C672A8-104A-4792-AFFC-5DC81A9B2CDD}" srcOrd="0" destOrd="0" presId="urn:microsoft.com/office/officeart/2005/8/layout/bList2"/>
    <dgm:cxn modelId="{F8B65D9A-1874-4B70-8FA3-059F3F9ECAC8}" type="presOf" srcId="{89238FDE-ED17-476F-83D0-3C8749495032}" destId="{5DA08C8D-22BF-4F34-9E5C-8699A60D8A2B}" srcOrd="0" destOrd="2" presId="urn:microsoft.com/office/officeart/2005/8/layout/bList2"/>
    <dgm:cxn modelId="{C3A890B5-5996-4897-8CD0-3F9EADF44A57}" type="presOf" srcId="{2E43AB6B-FA4F-4573-A8F5-BB0CA04A2C93}" destId="{680DE60A-2E66-4050-9721-4B668C209D29}" srcOrd="0" destOrd="1" presId="urn:microsoft.com/office/officeart/2005/8/layout/bList2"/>
    <dgm:cxn modelId="{BF1A36A7-CE45-43B6-B1ED-D587310A5100}" srcId="{FAB80931-E7F9-41B5-BE57-1F6029AD6421}" destId="{299B94F7-A1CE-48BD-9E1B-EB7CAD0B065D}" srcOrd="0" destOrd="0" parTransId="{DD98961F-FF77-4FDA-A0A1-66520E6AE96A}" sibTransId="{FEA494EE-E9E4-4675-8DAA-BE7F09A4318D}"/>
    <dgm:cxn modelId="{F0DB5260-B073-40ED-95BA-14D5805C94BF}" srcId="{D1E59187-B6C4-4EEC-9F62-4D209FA15588}" destId="{2E43AB6B-FA4F-4573-A8F5-BB0CA04A2C93}" srcOrd="1" destOrd="0" parTransId="{30E5D894-FE6F-4974-A724-B0C1B6958A23}" sibTransId="{5C521271-7F5A-4262-B157-778C0E776747}"/>
    <dgm:cxn modelId="{B44BE78E-B87D-4437-9908-B5A40E098421}" type="presOf" srcId="{F403A8A3-EA26-48B1-9AA7-2823715D3A25}" destId="{0DDD4F8A-FBB9-4931-886C-8C0F2C478CD0}" srcOrd="0" destOrd="4" presId="urn:microsoft.com/office/officeart/2005/8/layout/bList2"/>
    <dgm:cxn modelId="{F21A3AB6-48C0-485E-9612-EF9EDD1D9FB9}" srcId="{916BD4DA-B6BD-4204-A454-93BAF6AC32B6}" destId="{5F0016C9-2C90-4D45-9EDF-B83DFF49980A}" srcOrd="3" destOrd="0" parTransId="{2EF2A71E-1E6B-43AD-A358-0433919C39F4}" sibTransId="{0C89D89C-544E-440F-9D07-CA30BAF3FFCE}"/>
    <dgm:cxn modelId="{2B80333A-011B-4BA5-8F45-150B0AE2FCD2}" type="presOf" srcId="{BEBBB466-A201-4AF7-ACA8-C285D1603103}" destId="{7D249C70-4690-41D4-9247-855A703EAD51}" srcOrd="0" destOrd="0" presId="urn:microsoft.com/office/officeart/2005/8/layout/bList2"/>
    <dgm:cxn modelId="{227FF381-6483-4505-8CE1-12BD9AA074F2}" type="presOf" srcId="{299B94F7-A1CE-48BD-9E1B-EB7CAD0B065D}" destId="{DBEB74E0-61FD-4797-B0E7-4F07933257AA}" srcOrd="0" destOrd="0" presId="urn:microsoft.com/office/officeart/2005/8/layout/bList2"/>
    <dgm:cxn modelId="{004A76E2-9DF3-4D5E-BB48-32CBCAAFC6D9}" srcId="{916BD4DA-B6BD-4204-A454-93BAF6AC32B6}" destId="{59C006D2-4260-4085-B4F2-305C21F885B7}" srcOrd="1" destOrd="0" parTransId="{9076F4B9-7735-4E48-B2EA-C6B86B353690}" sibTransId="{33E33B0E-60D7-4337-A4E7-9F6E77A0B15B}"/>
    <dgm:cxn modelId="{4BCBB57A-403D-435B-9866-4FB6FB7C2DD4}" type="presOf" srcId="{D1E59187-B6C4-4EEC-9F62-4D209FA15588}" destId="{567060CC-6734-489F-B0CE-65FCDF9FEF16}" srcOrd="1" destOrd="0" presId="urn:microsoft.com/office/officeart/2005/8/layout/bList2"/>
    <dgm:cxn modelId="{ABE35863-BFC5-400E-B256-20AD6B248A79}" srcId="{916BD4DA-B6BD-4204-A454-93BAF6AC32B6}" destId="{CFABB80F-6CE8-4464-94CC-E8EDACD06182}" srcOrd="2" destOrd="0" parTransId="{F84635C6-444E-4702-8170-95C735A636A1}" sibTransId="{8861F3B3-B54D-4D2A-A588-9FF164424869}"/>
    <dgm:cxn modelId="{F7256E37-019C-46F3-9C05-47D08E225E4C}" srcId="{916BD4DA-B6BD-4204-A454-93BAF6AC32B6}" destId="{F403A8A3-EA26-48B1-9AA7-2823715D3A25}" srcOrd="4" destOrd="0" parTransId="{59692684-5E48-4188-A3B7-64E21E3E1C0B}" sibTransId="{92C55A62-7608-4BC0-A16C-48DD9513F9CA}"/>
    <dgm:cxn modelId="{7A508752-7F74-4255-9E74-1BEA7D74D193}" type="presOf" srcId="{916BD4DA-B6BD-4204-A454-93BAF6AC32B6}" destId="{74845332-CAAE-40B6-8580-A7402E74044D}" srcOrd="1" destOrd="0" presId="urn:microsoft.com/office/officeart/2005/8/layout/bList2"/>
    <dgm:cxn modelId="{B24E060D-0217-49A0-9B86-2AAFA7932D35}" srcId="{299B94F7-A1CE-48BD-9E1B-EB7CAD0B065D}" destId="{89238FDE-ED17-476F-83D0-3C8749495032}" srcOrd="2" destOrd="0" parTransId="{2220F935-127C-4684-9519-FAC7AEF6DDC3}" sibTransId="{CE4E435D-BE70-488F-8F18-742CCCDEF8F8}"/>
    <dgm:cxn modelId="{60A61373-2EC6-402A-AB4B-916796F14EF5}" srcId="{916BD4DA-B6BD-4204-A454-93BAF6AC32B6}" destId="{43103F2E-0D2C-4201-86D5-F51ED375A60B}" srcOrd="0" destOrd="0" parTransId="{690E89D7-A880-4BFB-835C-F7A104EE404F}" sibTransId="{27F0BC63-1229-4A03-866E-B1F418E9DB70}"/>
    <dgm:cxn modelId="{EC3E0008-37FA-4AC4-8ECE-41927F8A83EA}" type="presOf" srcId="{5F0016C9-2C90-4D45-9EDF-B83DFF49980A}" destId="{0DDD4F8A-FBB9-4931-886C-8C0F2C478CD0}" srcOrd="0" destOrd="3" presId="urn:microsoft.com/office/officeart/2005/8/layout/bList2"/>
    <dgm:cxn modelId="{A842CF9F-488C-45C7-9EA5-3290E26A4622}" srcId="{299B94F7-A1CE-48BD-9E1B-EB7CAD0B065D}" destId="{DFFE7025-2712-403E-9803-4E82D29D2E8B}" srcOrd="0" destOrd="0" parTransId="{A6E79FCB-E670-4683-93CC-8C64AE021AFB}" sibTransId="{9713E194-A129-4060-89C9-0C9E7D48B2F1}"/>
    <dgm:cxn modelId="{B3987B5E-A307-4F4E-8FDF-24CC45589944}" type="presOf" srcId="{43103F2E-0D2C-4201-86D5-F51ED375A60B}" destId="{0DDD4F8A-FBB9-4931-886C-8C0F2C478CD0}" srcOrd="0" destOrd="0" presId="urn:microsoft.com/office/officeart/2005/8/layout/bList2"/>
    <dgm:cxn modelId="{4EE73156-786D-40BB-B527-B40ADE177002}" type="presOf" srcId="{59C006D2-4260-4085-B4F2-305C21F885B7}" destId="{0DDD4F8A-FBB9-4931-886C-8C0F2C478CD0}" srcOrd="0" destOrd="1" presId="urn:microsoft.com/office/officeart/2005/8/layout/bList2"/>
    <dgm:cxn modelId="{14612EE4-BA70-4C55-A973-BCBE589B1E45}" srcId="{D1E59187-B6C4-4EEC-9F62-4D209FA15588}" destId="{F4B89316-E799-431F-B49E-28DBF3261606}" srcOrd="0" destOrd="0" parTransId="{95FC56AC-5E0B-48C5-8E40-10C8312D8829}" sibTransId="{EF3782B1-E093-4BB2-B3CF-2B5708EF3E5E}"/>
    <dgm:cxn modelId="{D5D01685-FE71-4CEE-AA80-9AD9DB82FAA6}" srcId="{299B94F7-A1CE-48BD-9E1B-EB7CAD0B065D}" destId="{5F14F53A-9973-4E31-9B30-BC42D5BF3978}" srcOrd="1" destOrd="0" parTransId="{0D9BA65F-81EA-4B93-9BCF-E924BA92E2EE}" sibTransId="{A1BF0722-6099-47BB-A4B3-4BD194A2F70E}"/>
    <dgm:cxn modelId="{703AB68D-1383-4D2E-8E1F-BA75877E2A86}" type="presOf" srcId="{CFABB80F-6CE8-4464-94CC-E8EDACD06182}" destId="{0DDD4F8A-FBB9-4931-886C-8C0F2C478CD0}" srcOrd="0" destOrd="2" presId="urn:microsoft.com/office/officeart/2005/8/layout/bList2"/>
    <dgm:cxn modelId="{A45AE576-CE3C-441E-9625-70C5431F68A3}" type="presOf" srcId="{FAB80931-E7F9-41B5-BE57-1F6029AD6421}" destId="{B8789997-889B-4AC6-9470-5D573425D6F2}" srcOrd="0" destOrd="0" presId="urn:microsoft.com/office/officeart/2005/8/layout/bList2"/>
    <dgm:cxn modelId="{A8589845-E786-4F30-9CE4-79BFCAE44971}" srcId="{FAB80931-E7F9-41B5-BE57-1F6029AD6421}" destId="{D1E59187-B6C4-4EEC-9F62-4D209FA15588}" srcOrd="1" destOrd="0" parTransId="{5D6AADCE-1DAC-49AE-AF05-02E2F16BE59F}" sibTransId="{BEBBB466-A201-4AF7-ACA8-C285D1603103}"/>
    <dgm:cxn modelId="{ECF02288-0714-4577-AB5C-63222909E689}" type="presOf" srcId="{916BD4DA-B6BD-4204-A454-93BAF6AC32B6}" destId="{6EC2FB65-2018-4A36-A693-E5E34EECC858}" srcOrd="0" destOrd="0" presId="urn:microsoft.com/office/officeart/2005/8/layout/bList2"/>
    <dgm:cxn modelId="{162C9A2E-1675-4E4F-BC04-90F1BD74EAD6}" type="presOf" srcId="{F4B89316-E799-431F-B49E-28DBF3261606}" destId="{680DE60A-2E66-4050-9721-4B668C209D29}" srcOrd="0" destOrd="0" presId="urn:microsoft.com/office/officeart/2005/8/layout/bList2"/>
    <dgm:cxn modelId="{B8D74A0D-3436-4C55-B648-F77830966AE7}" type="presOf" srcId="{5F14F53A-9973-4E31-9B30-BC42D5BF3978}" destId="{5DA08C8D-22BF-4F34-9E5C-8699A60D8A2B}" srcOrd="0" destOrd="1" presId="urn:microsoft.com/office/officeart/2005/8/layout/bList2"/>
    <dgm:cxn modelId="{3355AB1B-E183-42CF-B655-EB4CF93F4871}" type="presOf" srcId="{DFFE7025-2712-403E-9803-4E82D29D2E8B}" destId="{5DA08C8D-22BF-4F34-9E5C-8699A60D8A2B}" srcOrd="0" destOrd="0" presId="urn:microsoft.com/office/officeart/2005/8/layout/bList2"/>
    <dgm:cxn modelId="{D2C3D277-EC2F-4DF1-B0F9-FA580B6586C6}" type="presOf" srcId="{FEA494EE-E9E4-4675-8DAA-BE7F09A4318D}" destId="{EDEDA3E1-3B78-4105-87BF-2EAF12ACE4EF}" srcOrd="0" destOrd="0" presId="urn:microsoft.com/office/officeart/2005/8/layout/bList2"/>
    <dgm:cxn modelId="{2EC38FCF-C9C1-45D9-BD19-3717EB16D41E}" srcId="{FAB80931-E7F9-41B5-BE57-1F6029AD6421}" destId="{916BD4DA-B6BD-4204-A454-93BAF6AC32B6}" srcOrd="2" destOrd="0" parTransId="{B866647C-1A7B-4EFF-97BE-2AD99FE85790}" sibTransId="{51BF43AB-82FF-4295-80CA-7ECA9215C4B1}"/>
    <dgm:cxn modelId="{EDBD2C12-06CB-4DB1-A69F-BC1F685D4748}" type="presParOf" srcId="{B8789997-889B-4AC6-9470-5D573425D6F2}" destId="{944396AC-E93F-4625-AB7C-C4AE5C704AAA}" srcOrd="0" destOrd="0" presId="urn:microsoft.com/office/officeart/2005/8/layout/bList2"/>
    <dgm:cxn modelId="{8C273CAD-7199-4D60-BC85-B6D223309CD0}" type="presParOf" srcId="{944396AC-E93F-4625-AB7C-C4AE5C704AAA}" destId="{5DA08C8D-22BF-4F34-9E5C-8699A60D8A2B}" srcOrd="0" destOrd="0" presId="urn:microsoft.com/office/officeart/2005/8/layout/bList2"/>
    <dgm:cxn modelId="{E5DDB40A-AB2C-449F-B978-DD9DBCB7B953}" type="presParOf" srcId="{944396AC-E93F-4625-AB7C-C4AE5C704AAA}" destId="{DBEB74E0-61FD-4797-B0E7-4F07933257AA}" srcOrd="1" destOrd="0" presId="urn:microsoft.com/office/officeart/2005/8/layout/bList2"/>
    <dgm:cxn modelId="{4EAB3E7D-6B92-4F4A-AE8B-0FAC369FF599}" type="presParOf" srcId="{944396AC-E93F-4625-AB7C-C4AE5C704AAA}" destId="{D8BD4515-719F-4417-BC86-9C1F4FA192D6}" srcOrd="2" destOrd="0" presId="urn:microsoft.com/office/officeart/2005/8/layout/bList2"/>
    <dgm:cxn modelId="{8DDD5672-37CA-482E-86CD-492CB995826D}" type="presParOf" srcId="{944396AC-E93F-4625-AB7C-C4AE5C704AAA}" destId="{D67C3267-F335-4643-8CE6-80C048A9717A}" srcOrd="3" destOrd="0" presId="urn:microsoft.com/office/officeart/2005/8/layout/bList2"/>
    <dgm:cxn modelId="{317F610E-1367-4FB2-9C79-CA4D928150B0}" type="presParOf" srcId="{B8789997-889B-4AC6-9470-5D573425D6F2}" destId="{EDEDA3E1-3B78-4105-87BF-2EAF12ACE4EF}" srcOrd="1" destOrd="0" presId="urn:microsoft.com/office/officeart/2005/8/layout/bList2"/>
    <dgm:cxn modelId="{879E3704-E343-4EDD-B7AC-A64B84F1EFC0}" type="presParOf" srcId="{B8789997-889B-4AC6-9470-5D573425D6F2}" destId="{44319A6F-88DD-4432-BA3A-BE3DECAFD092}" srcOrd="2" destOrd="0" presId="urn:microsoft.com/office/officeart/2005/8/layout/bList2"/>
    <dgm:cxn modelId="{45DFF07E-050F-46A8-8DE7-C4EBDCF997E5}" type="presParOf" srcId="{44319A6F-88DD-4432-BA3A-BE3DECAFD092}" destId="{680DE60A-2E66-4050-9721-4B668C209D29}" srcOrd="0" destOrd="0" presId="urn:microsoft.com/office/officeart/2005/8/layout/bList2"/>
    <dgm:cxn modelId="{AE339F22-9033-4730-BB13-65E6737EFD45}" type="presParOf" srcId="{44319A6F-88DD-4432-BA3A-BE3DECAFD092}" destId="{A0C672A8-104A-4792-AFFC-5DC81A9B2CDD}" srcOrd="1" destOrd="0" presId="urn:microsoft.com/office/officeart/2005/8/layout/bList2"/>
    <dgm:cxn modelId="{143D0C69-88B0-43CB-843E-A0591A2884F4}" type="presParOf" srcId="{44319A6F-88DD-4432-BA3A-BE3DECAFD092}" destId="{567060CC-6734-489F-B0CE-65FCDF9FEF16}" srcOrd="2" destOrd="0" presId="urn:microsoft.com/office/officeart/2005/8/layout/bList2"/>
    <dgm:cxn modelId="{FDC145C6-351D-4FA8-B966-5B105A3E84FE}" type="presParOf" srcId="{44319A6F-88DD-4432-BA3A-BE3DECAFD092}" destId="{FCE66478-5FAF-4115-B64E-DDED7A662918}" srcOrd="3" destOrd="0" presId="urn:microsoft.com/office/officeart/2005/8/layout/bList2"/>
    <dgm:cxn modelId="{C129DEBE-70A6-431E-8540-9CE7A1F1C585}" type="presParOf" srcId="{B8789997-889B-4AC6-9470-5D573425D6F2}" destId="{7D249C70-4690-41D4-9247-855A703EAD51}" srcOrd="3" destOrd="0" presId="urn:microsoft.com/office/officeart/2005/8/layout/bList2"/>
    <dgm:cxn modelId="{69C46A04-C157-4838-901C-473029497854}" type="presParOf" srcId="{B8789997-889B-4AC6-9470-5D573425D6F2}" destId="{A17A227E-22F9-4E51-A401-94E631E406C5}" srcOrd="4" destOrd="0" presId="urn:microsoft.com/office/officeart/2005/8/layout/bList2"/>
    <dgm:cxn modelId="{0D724936-F5B1-4D04-AEB1-9A3EC898D3F8}" type="presParOf" srcId="{A17A227E-22F9-4E51-A401-94E631E406C5}" destId="{0DDD4F8A-FBB9-4931-886C-8C0F2C478CD0}" srcOrd="0" destOrd="0" presId="urn:microsoft.com/office/officeart/2005/8/layout/bList2"/>
    <dgm:cxn modelId="{BE66BAF6-744F-48B5-8D05-B2A095620379}" type="presParOf" srcId="{A17A227E-22F9-4E51-A401-94E631E406C5}" destId="{6EC2FB65-2018-4A36-A693-E5E34EECC858}" srcOrd="1" destOrd="0" presId="urn:microsoft.com/office/officeart/2005/8/layout/bList2"/>
    <dgm:cxn modelId="{B03CF6A5-C0AD-461F-B77C-6CC6F8B9D10B}" type="presParOf" srcId="{A17A227E-22F9-4E51-A401-94E631E406C5}" destId="{74845332-CAAE-40B6-8580-A7402E74044D}" srcOrd="2" destOrd="0" presId="urn:microsoft.com/office/officeart/2005/8/layout/bList2"/>
    <dgm:cxn modelId="{14B4D26F-8E3B-43C3-910A-05E08608A1B6}" type="presParOf" srcId="{A17A227E-22F9-4E51-A401-94E631E406C5}" destId="{3DD5B111-F708-452D-B277-1708AC4947FA}" srcOrd="3" destOrd="0" presId="urn:microsoft.com/office/officeart/2005/8/layout/b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3FC3CD-01F3-4283-B608-35FE9E29AB9E}">
      <dsp:nvSpPr>
        <dsp:cNvPr id="0" name=""/>
        <dsp:cNvSpPr/>
      </dsp:nvSpPr>
      <dsp:spPr>
        <a:xfrm>
          <a:off x="4610" y="847295"/>
          <a:ext cx="2194047" cy="1511698"/>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1000" b="-1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776FE8D-9D40-47F5-88AB-81B31AD1B714}">
      <dsp:nvSpPr>
        <dsp:cNvPr id="0" name=""/>
        <dsp:cNvSpPr/>
      </dsp:nvSpPr>
      <dsp:spPr>
        <a:xfrm>
          <a:off x="4610" y="2358994"/>
          <a:ext cx="2194047" cy="8139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4480" tIns="284480" rIns="284480" bIns="0" numCol="1" spcCol="1270" anchor="t" anchorCtr="0">
          <a:noAutofit/>
        </a:bodyPr>
        <a:lstStyle/>
        <a:p>
          <a:pPr lvl="0" algn="ctr" defTabSz="1778000">
            <a:lnSpc>
              <a:spcPct val="90000"/>
            </a:lnSpc>
            <a:spcBef>
              <a:spcPct val="0"/>
            </a:spcBef>
            <a:spcAft>
              <a:spcPct val="35000"/>
            </a:spcAft>
          </a:pPr>
          <a:r>
            <a:rPr lang="pl-PL" sz="4000" kern="1200"/>
            <a:t>37 NO</a:t>
          </a:r>
        </a:p>
      </dsp:txBody>
      <dsp:txXfrm>
        <a:off x="4610" y="2358994"/>
        <a:ext cx="2194047" cy="813991"/>
      </dsp:txXfrm>
    </dsp:sp>
    <dsp:sp modelId="{9B719CF7-3BEA-4EA9-A60E-846B4946ABF0}">
      <dsp:nvSpPr>
        <dsp:cNvPr id="0" name=""/>
        <dsp:cNvSpPr/>
      </dsp:nvSpPr>
      <dsp:spPr>
        <a:xfrm>
          <a:off x="2418154" y="847295"/>
          <a:ext cx="2194047" cy="1511698"/>
        </a:xfrm>
        <a:prstGeom prst="rect">
          <a:avLst/>
        </a:prstGeom>
        <a:blipFill>
          <a:blip xmlns:r="http://schemas.openxmlformats.org/officeDocument/2006/relationships" r:embed="rId2">
            <a:extLst>
              <a:ext uri="{837473B0-CC2E-450A-ABE3-18F120FF3D39}">
                <a1611:picAttrSrcUrl xmlns:a1611="http://schemas.microsoft.com/office/drawing/2016/11/main" xmlns="" r:id="rId3"/>
              </a:ext>
            </a:extLst>
          </a:blip>
          <a:srcRect/>
          <a:stretch>
            <a:fillRect l="-2000" r="-2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0ECD52A-D187-4543-AF87-570483E8147B}">
      <dsp:nvSpPr>
        <dsp:cNvPr id="0" name=""/>
        <dsp:cNvSpPr/>
      </dsp:nvSpPr>
      <dsp:spPr>
        <a:xfrm>
          <a:off x="2418154" y="2358994"/>
          <a:ext cx="2194047" cy="8139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4480" tIns="284480" rIns="284480" bIns="0" numCol="1" spcCol="1270" anchor="t" anchorCtr="0">
          <a:noAutofit/>
        </a:bodyPr>
        <a:lstStyle/>
        <a:p>
          <a:pPr lvl="0" algn="ctr" defTabSz="1778000">
            <a:lnSpc>
              <a:spcPct val="90000"/>
            </a:lnSpc>
            <a:spcBef>
              <a:spcPct val="0"/>
            </a:spcBef>
            <a:spcAft>
              <a:spcPct val="35000"/>
            </a:spcAft>
          </a:pPr>
          <a:r>
            <a:rPr lang="pl-PL" sz="4000" kern="1200"/>
            <a:t>9 </a:t>
          </a:r>
          <a:r>
            <a:rPr lang="pl-PL" sz="4000" kern="1200" err="1"/>
            <a:t>IS</a:t>
          </a:r>
          <a:endParaRPr lang="pl-PL" sz="4000" kern="1200"/>
        </a:p>
      </dsp:txBody>
      <dsp:txXfrm>
        <a:off x="2418154" y="2358994"/>
        <a:ext cx="2194047" cy="813991"/>
      </dsp:txXfrm>
    </dsp:sp>
    <dsp:sp modelId="{BAD61E07-6176-496F-AF40-5D9378F6BCC0}">
      <dsp:nvSpPr>
        <dsp:cNvPr id="0" name=""/>
        <dsp:cNvSpPr/>
      </dsp:nvSpPr>
      <dsp:spPr>
        <a:xfrm>
          <a:off x="4831698" y="847295"/>
          <a:ext cx="2194047" cy="1511698"/>
        </a:xfrm>
        <a:prstGeom prst="rect">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l="-2000" r="-2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D54E8AF-CE5A-4DFA-B40A-A34DF7152420}">
      <dsp:nvSpPr>
        <dsp:cNvPr id="0" name=""/>
        <dsp:cNvSpPr/>
      </dsp:nvSpPr>
      <dsp:spPr>
        <a:xfrm>
          <a:off x="4831698" y="2358994"/>
          <a:ext cx="2194047" cy="8139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4480" tIns="284480" rIns="284480" bIns="0" numCol="1" spcCol="1270" anchor="t" anchorCtr="0">
          <a:noAutofit/>
        </a:bodyPr>
        <a:lstStyle/>
        <a:p>
          <a:pPr lvl="0" algn="ctr" defTabSz="1778000">
            <a:lnSpc>
              <a:spcPct val="90000"/>
            </a:lnSpc>
            <a:spcBef>
              <a:spcPct val="0"/>
            </a:spcBef>
            <a:spcAft>
              <a:spcPct val="35000"/>
            </a:spcAft>
          </a:pPr>
          <a:r>
            <a:rPr lang="pl-PL" sz="4000" kern="1200"/>
            <a:t>37 EU</a:t>
          </a:r>
        </a:p>
      </dsp:txBody>
      <dsp:txXfrm>
        <a:off x="4831698" y="2358994"/>
        <a:ext cx="2194047" cy="813991"/>
      </dsp:txXfrm>
    </dsp:sp>
    <dsp:sp modelId="{34DBF603-D0CC-4DDE-87E3-DC00EAE0CD3D}">
      <dsp:nvSpPr>
        <dsp:cNvPr id="0" name=""/>
        <dsp:cNvSpPr/>
      </dsp:nvSpPr>
      <dsp:spPr>
        <a:xfrm>
          <a:off x="7245243" y="847295"/>
          <a:ext cx="2194047" cy="1511698"/>
        </a:xfrm>
        <a:prstGeom prst="rect">
          <a:avLst/>
        </a:prstGeom>
        <a:blipFill>
          <a:blip xmlns:r="http://schemas.openxmlformats.org/officeDocument/2006/relationships" r:embed="rId5"/>
          <a:srcRect/>
          <a:stretch>
            <a:fillRect t="-1000" b="-1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02750A2-87D3-4FBE-95B0-51216450538D}">
      <dsp:nvSpPr>
        <dsp:cNvPr id="0" name=""/>
        <dsp:cNvSpPr/>
      </dsp:nvSpPr>
      <dsp:spPr>
        <a:xfrm>
          <a:off x="7245243" y="2358994"/>
          <a:ext cx="2194047" cy="8139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4480" tIns="284480" rIns="284480" bIns="0" numCol="1" spcCol="1270" anchor="t" anchorCtr="0">
          <a:noAutofit/>
        </a:bodyPr>
        <a:lstStyle/>
        <a:p>
          <a:pPr lvl="0" algn="ctr" defTabSz="1778000">
            <a:lnSpc>
              <a:spcPct val="90000"/>
            </a:lnSpc>
            <a:spcBef>
              <a:spcPct val="0"/>
            </a:spcBef>
            <a:spcAft>
              <a:spcPct val="35000"/>
            </a:spcAft>
          </a:pPr>
          <a:r>
            <a:rPr lang="pl-PL" sz="4000" kern="1200"/>
            <a:t>3 </a:t>
          </a:r>
          <a:r>
            <a:rPr lang="pl-PL" sz="4000" kern="1200" err="1"/>
            <a:t>IO</a:t>
          </a:r>
          <a:endParaRPr lang="pl-PL" sz="4000" kern="1200"/>
        </a:p>
      </dsp:txBody>
      <dsp:txXfrm>
        <a:off x="7245243" y="2358994"/>
        <a:ext cx="2194047" cy="81399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3FC3CD-01F3-4283-B608-35FE9E29AB9E}">
      <dsp:nvSpPr>
        <dsp:cNvPr id="0" name=""/>
        <dsp:cNvSpPr/>
      </dsp:nvSpPr>
      <dsp:spPr>
        <a:xfrm>
          <a:off x="2821" y="757205"/>
          <a:ext cx="1998040" cy="1376650"/>
        </a:xfrm>
        <a:prstGeom prst="rect">
          <a:avLst/>
        </a:prstGeom>
        <a:blipFill>
          <a:blip xmlns:r="http://schemas.openxmlformats.org/officeDocument/2006/relationships" r:embed="rId1">
            <a:extLst>
              <a:ext uri="{837473B0-CC2E-450A-ABE3-18F120FF3D39}">
                <a1611:picAttrSrcUrl xmlns:a1611="http://schemas.microsoft.com/office/drawing/2016/11/main" xmlns="" r:id="rId2"/>
              </a:ext>
            </a:extLst>
          </a:blip>
          <a:srcRect/>
          <a:stretch>
            <a:fillRect l="-7000" r="-7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776FE8D-9D40-47F5-88AB-81B31AD1B714}">
      <dsp:nvSpPr>
        <dsp:cNvPr id="0" name=""/>
        <dsp:cNvSpPr/>
      </dsp:nvSpPr>
      <dsp:spPr>
        <a:xfrm>
          <a:off x="2821" y="2133855"/>
          <a:ext cx="1998040" cy="7412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6032" tIns="256032" rIns="256032" bIns="0" numCol="1" spcCol="1270" anchor="t" anchorCtr="0">
          <a:noAutofit/>
        </a:bodyPr>
        <a:lstStyle/>
        <a:p>
          <a:pPr lvl="0" algn="ctr" defTabSz="1600200">
            <a:lnSpc>
              <a:spcPct val="90000"/>
            </a:lnSpc>
            <a:spcBef>
              <a:spcPct val="0"/>
            </a:spcBef>
            <a:spcAft>
              <a:spcPct val="35000"/>
            </a:spcAft>
          </a:pPr>
          <a:r>
            <a:rPr lang="pl-PL" sz="3600" b="1" kern="1200"/>
            <a:t>31 </a:t>
          </a:r>
          <a:r>
            <a:rPr lang="pl-PL" sz="3600" b="1" kern="1200" err="1"/>
            <a:t>BG</a:t>
          </a:r>
          <a:endParaRPr lang="pl-PL" sz="3600" b="1" kern="1200"/>
        </a:p>
      </dsp:txBody>
      <dsp:txXfrm>
        <a:off x="2821" y="2133855"/>
        <a:ext cx="1998040" cy="741273"/>
      </dsp:txXfrm>
    </dsp:sp>
    <dsp:sp modelId="{CF2C3074-536E-4884-8B03-C8FAF0C544AB}">
      <dsp:nvSpPr>
        <dsp:cNvPr id="0" name=""/>
        <dsp:cNvSpPr/>
      </dsp:nvSpPr>
      <dsp:spPr>
        <a:xfrm>
          <a:off x="2200750" y="757205"/>
          <a:ext cx="1998040" cy="1376650"/>
        </a:xfrm>
        <a:prstGeom prst="rect">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2000" r="-2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AC38041-339D-4F68-9B4E-C40C65EBF8E5}">
      <dsp:nvSpPr>
        <dsp:cNvPr id="0" name=""/>
        <dsp:cNvSpPr/>
      </dsp:nvSpPr>
      <dsp:spPr>
        <a:xfrm>
          <a:off x="2200750" y="2133855"/>
          <a:ext cx="1998040" cy="7412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6032" tIns="256032" rIns="256032" bIns="0" numCol="1" spcCol="1270" anchor="t" anchorCtr="0">
          <a:noAutofit/>
        </a:bodyPr>
        <a:lstStyle/>
        <a:p>
          <a:pPr lvl="0" algn="ctr" defTabSz="1600200">
            <a:lnSpc>
              <a:spcPct val="90000"/>
            </a:lnSpc>
            <a:spcBef>
              <a:spcPct val="0"/>
            </a:spcBef>
            <a:spcAft>
              <a:spcPct val="35000"/>
            </a:spcAft>
          </a:pPr>
          <a:r>
            <a:rPr lang="pl-PL" sz="3600" b="1" kern="1200"/>
            <a:t>30 EL</a:t>
          </a:r>
        </a:p>
      </dsp:txBody>
      <dsp:txXfrm>
        <a:off x="2200750" y="2133855"/>
        <a:ext cx="1998040" cy="741273"/>
      </dsp:txXfrm>
    </dsp:sp>
    <dsp:sp modelId="{692D6925-DF71-4CE2-86DC-98DD13EE1442}">
      <dsp:nvSpPr>
        <dsp:cNvPr id="0" name=""/>
        <dsp:cNvSpPr/>
      </dsp:nvSpPr>
      <dsp:spPr>
        <a:xfrm>
          <a:off x="4398679" y="757205"/>
          <a:ext cx="1998040" cy="1376650"/>
        </a:xfrm>
        <a:prstGeom prst="rect">
          <a:avLst/>
        </a:prstGeom>
        <a:blipFill>
          <a:blip xmlns:r="http://schemas.openxmlformats.org/officeDocument/2006/relationships" r:embed="rId4"/>
          <a:srcRect/>
          <a:stretch>
            <a:fillRect l="-2000" r="-2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5803C3B-14DD-4474-A121-172C32E0772A}">
      <dsp:nvSpPr>
        <dsp:cNvPr id="0" name=""/>
        <dsp:cNvSpPr/>
      </dsp:nvSpPr>
      <dsp:spPr>
        <a:xfrm>
          <a:off x="4398679" y="2133855"/>
          <a:ext cx="1998040" cy="7412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6032" tIns="256032" rIns="256032" bIns="0" numCol="1" spcCol="1270" anchor="t" anchorCtr="0">
          <a:noAutofit/>
        </a:bodyPr>
        <a:lstStyle/>
        <a:p>
          <a:pPr lvl="0" algn="ctr" defTabSz="1600200">
            <a:lnSpc>
              <a:spcPct val="90000"/>
            </a:lnSpc>
            <a:spcBef>
              <a:spcPct val="0"/>
            </a:spcBef>
            <a:spcAft>
              <a:spcPct val="35000"/>
            </a:spcAft>
          </a:pPr>
          <a:r>
            <a:rPr lang="pl-PL" sz="3600" b="1" kern="1200"/>
            <a:t>20 HU</a:t>
          </a:r>
        </a:p>
      </dsp:txBody>
      <dsp:txXfrm>
        <a:off x="4398679" y="2133855"/>
        <a:ext cx="1998040" cy="741273"/>
      </dsp:txXfrm>
    </dsp:sp>
    <dsp:sp modelId="{9B719CF7-3BEA-4EA9-A60E-846B4946ABF0}">
      <dsp:nvSpPr>
        <dsp:cNvPr id="0" name=""/>
        <dsp:cNvSpPr/>
      </dsp:nvSpPr>
      <dsp:spPr>
        <a:xfrm>
          <a:off x="6596608" y="757205"/>
          <a:ext cx="1998040" cy="1376650"/>
        </a:xfrm>
        <a:prstGeom prst="rect">
          <a:avLst/>
        </a:prstGeom>
        <a:blipFill>
          <a:blip xmlns:r="http://schemas.openxmlformats.org/officeDocument/2006/relationships" r:embed="rId5">
            <a:extLst>
              <a:ext uri="{837473B0-CC2E-450A-ABE3-18F120FF3D39}">
                <a1611:picAttrSrcUrl xmlns:a1611="http://schemas.microsoft.com/office/drawing/2016/11/main" xmlns="" r:id="rId6"/>
              </a:ext>
            </a:extLst>
          </a:blip>
          <a:srcRect/>
          <a:stretch>
            <a:fillRect l="-19000" r="-19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0ECD52A-D187-4543-AF87-570483E8147B}">
      <dsp:nvSpPr>
        <dsp:cNvPr id="0" name=""/>
        <dsp:cNvSpPr/>
      </dsp:nvSpPr>
      <dsp:spPr>
        <a:xfrm>
          <a:off x="6596608" y="2133855"/>
          <a:ext cx="1998040" cy="7412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6032" tIns="256032" rIns="256032" bIns="0" numCol="1" spcCol="1270" anchor="t" anchorCtr="0">
          <a:noAutofit/>
        </a:bodyPr>
        <a:lstStyle/>
        <a:p>
          <a:pPr lvl="0" algn="ctr" defTabSz="1600200">
            <a:lnSpc>
              <a:spcPct val="90000"/>
            </a:lnSpc>
            <a:spcBef>
              <a:spcPct val="0"/>
            </a:spcBef>
            <a:spcAft>
              <a:spcPct val="35000"/>
            </a:spcAft>
          </a:pPr>
          <a:r>
            <a:rPr lang="pl-PL" sz="3600" b="1" kern="1200"/>
            <a:t>18 </a:t>
          </a:r>
          <a:r>
            <a:rPr lang="pl-PL" sz="3600" b="1" kern="1200" err="1"/>
            <a:t>HR</a:t>
          </a:r>
          <a:endParaRPr lang="pl-PL" sz="3600" b="1" kern="1200"/>
        </a:p>
      </dsp:txBody>
      <dsp:txXfrm>
        <a:off x="6596608" y="2133855"/>
        <a:ext cx="1998040" cy="741273"/>
      </dsp:txXfrm>
    </dsp:sp>
    <dsp:sp modelId="{BAD61E07-6176-496F-AF40-5D9378F6BCC0}">
      <dsp:nvSpPr>
        <dsp:cNvPr id="0" name=""/>
        <dsp:cNvSpPr/>
      </dsp:nvSpPr>
      <dsp:spPr>
        <a:xfrm>
          <a:off x="8794537" y="757205"/>
          <a:ext cx="1998040" cy="1376650"/>
        </a:xfrm>
        <a:prstGeom prst="rect">
          <a:avLst/>
        </a:prstGeom>
        <a:blipFill>
          <a:blip xmlns:r="http://schemas.openxmlformats.org/officeDocument/2006/relationships" r:embed="rId7">
            <a:extLst>
              <a:ext uri="{28A0092B-C50C-407E-A947-70E740481C1C}">
                <a14:useLocalDpi xmlns:a14="http://schemas.microsoft.com/office/drawing/2010/main" val="0"/>
              </a:ext>
            </a:extLst>
          </a:blip>
          <a:srcRect/>
          <a:stretch>
            <a:fillRect l="-7000" r="-7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D54E8AF-CE5A-4DFA-B40A-A34DF7152420}">
      <dsp:nvSpPr>
        <dsp:cNvPr id="0" name=""/>
        <dsp:cNvSpPr/>
      </dsp:nvSpPr>
      <dsp:spPr>
        <a:xfrm>
          <a:off x="8794537" y="2133855"/>
          <a:ext cx="1998040" cy="7412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6032" tIns="256032" rIns="256032" bIns="0" numCol="1" spcCol="1270" anchor="t" anchorCtr="0">
          <a:noAutofit/>
        </a:bodyPr>
        <a:lstStyle/>
        <a:p>
          <a:pPr lvl="0" algn="ctr" defTabSz="1600200">
            <a:lnSpc>
              <a:spcPct val="90000"/>
            </a:lnSpc>
            <a:spcBef>
              <a:spcPct val="0"/>
            </a:spcBef>
            <a:spcAft>
              <a:spcPct val="35000"/>
            </a:spcAft>
          </a:pPr>
          <a:r>
            <a:rPr lang="pl-PL" sz="3600" b="1" kern="1200"/>
            <a:t>15 </a:t>
          </a:r>
          <a:r>
            <a:rPr lang="pl-PL" sz="3600" b="1" kern="1200" err="1"/>
            <a:t>CY</a:t>
          </a:r>
          <a:endParaRPr lang="pl-PL" sz="3600" b="1" kern="1200"/>
        </a:p>
      </dsp:txBody>
      <dsp:txXfrm>
        <a:off x="8794537" y="2133855"/>
        <a:ext cx="1998040" cy="741273"/>
      </dsp:txXfrm>
    </dsp:sp>
    <dsp:sp modelId="{0C192987-26A1-4472-BABB-1BEE7935383D}">
      <dsp:nvSpPr>
        <dsp:cNvPr id="0" name=""/>
        <dsp:cNvSpPr/>
      </dsp:nvSpPr>
      <dsp:spPr>
        <a:xfrm>
          <a:off x="10992465" y="757205"/>
          <a:ext cx="1998040" cy="1376650"/>
        </a:xfrm>
        <a:prstGeom prst="rect">
          <a:avLst/>
        </a:prstGeom>
        <a:blipFill>
          <a:blip xmlns:r="http://schemas.openxmlformats.org/officeDocument/2006/relationships" r:embed="rId8">
            <a:extLst>
              <a:ext uri="{28A0092B-C50C-407E-A947-70E740481C1C}">
                <a14:useLocalDpi xmlns:a14="http://schemas.microsoft.com/office/drawing/2010/main" val="0"/>
              </a:ext>
            </a:extLst>
          </a:blip>
          <a:srcRect/>
          <a:stretch>
            <a:fillRect l="-19000" r="-19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B705B86-C652-4C42-8B28-E3691980E86E}">
      <dsp:nvSpPr>
        <dsp:cNvPr id="0" name=""/>
        <dsp:cNvSpPr/>
      </dsp:nvSpPr>
      <dsp:spPr>
        <a:xfrm>
          <a:off x="10992465" y="2133855"/>
          <a:ext cx="1998040" cy="7412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6032" tIns="256032" rIns="256032" bIns="0" numCol="1" spcCol="1270" anchor="t" anchorCtr="0">
          <a:noAutofit/>
        </a:bodyPr>
        <a:lstStyle/>
        <a:p>
          <a:pPr lvl="0" algn="ctr" defTabSz="1600200">
            <a:lnSpc>
              <a:spcPct val="90000"/>
            </a:lnSpc>
            <a:spcBef>
              <a:spcPct val="0"/>
            </a:spcBef>
            <a:spcAft>
              <a:spcPct val="35000"/>
            </a:spcAft>
          </a:pPr>
          <a:r>
            <a:rPr lang="pl-PL" sz="3600" b="1" kern="1200"/>
            <a:t>13 SI</a:t>
          </a:r>
        </a:p>
      </dsp:txBody>
      <dsp:txXfrm>
        <a:off x="10992465" y="2133855"/>
        <a:ext cx="1998040" cy="741273"/>
      </dsp:txXfrm>
    </dsp:sp>
    <dsp:sp modelId="{34DBF603-D0CC-4DDE-87E3-DC00EAE0CD3D}">
      <dsp:nvSpPr>
        <dsp:cNvPr id="0" name=""/>
        <dsp:cNvSpPr/>
      </dsp:nvSpPr>
      <dsp:spPr>
        <a:xfrm>
          <a:off x="13190394" y="757205"/>
          <a:ext cx="1998040" cy="1376650"/>
        </a:xfrm>
        <a:prstGeom prst="rect">
          <a:avLst/>
        </a:prstGeom>
        <a:blipFill>
          <a:blip xmlns:r="http://schemas.openxmlformats.org/officeDocument/2006/relationships" r:embed="rId9">
            <a:extLst>
              <a:ext uri="{28A0092B-C50C-407E-A947-70E740481C1C}">
                <a14:useLocalDpi xmlns:a14="http://schemas.microsoft.com/office/drawing/2010/main" val="0"/>
              </a:ext>
            </a:extLst>
          </a:blip>
          <a:srcRect/>
          <a:stretch>
            <a:fillRect l="-2000" r="-2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02750A2-87D3-4FBE-95B0-51216450538D}">
      <dsp:nvSpPr>
        <dsp:cNvPr id="0" name=""/>
        <dsp:cNvSpPr/>
      </dsp:nvSpPr>
      <dsp:spPr>
        <a:xfrm>
          <a:off x="13190394" y="2133855"/>
          <a:ext cx="1998040" cy="7412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6032" tIns="256032" rIns="256032" bIns="0" numCol="1" spcCol="1270" anchor="t" anchorCtr="0">
          <a:noAutofit/>
        </a:bodyPr>
        <a:lstStyle/>
        <a:p>
          <a:pPr lvl="0" algn="ctr" defTabSz="1600200">
            <a:lnSpc>
              <a:spcPct val="90000"/>
            </a:lnSpc>
            <a:spcBef>
              <a:spcPct val="0"/>
            </a:spcBef>
            <a:spcAft>
              <a:spcPct val="35000"/>
            </a:spcAft>
          </a:pPr>
          <a:r>
            <a:rPr lang="pl-PL" sz="3600" b="1" kern="1200"/>
            <a:t>8 </a:t>
          </a:r>
          <a:r>
            <a:rPr lang="pl-PL" sz="3600" b="1" kern="1200" err="1"/>
            <a:t>CZ</a:t>
          </a:r>
          <a:endParaRPr lang="pl-PL" sz="3600" b="1" kern="1200"/>
        </a:p>
      </dsp:txBody>
      <dsp:txXfrm>
        <a:off x="13190394" y="2133855"/>
        <a:ext cx="1998040" cy="741273"/>
      </dsp:txXfrm>
    </dsp:sp>
    <dsp:sp modelId="{F0C616B4-602A-483B-BF27-FDB126B94418}">
      <dsp:nvSpPr>
        <dsp:cNvPr id="0" name=""/>
        <dsp:cNvSpPr/>
      </dsp:nvSpPr>
      <dsp:spPr>
        <a:xfrm>
          <a:off x="15388323" y="757205"/>
          <a:ext cx="1998040" cy="1376650"/>
        </a:xfrm>
        <a:prstGeom prst="rect">
          <a:avLst/>
        </a:prstGeom>
        <a:blipFill>
          <a:blip xmlns:r="http://schemas.openxmlformats.org/officeDocument/2006/relationships" r:embed="rId10">
            <a:extLst>
              <a:ext uri="{837473B0-CC2E-450A-ABE3-18F120FF3D39}">
                <a1611:picAttrSrcUrl xmlns:a1611="http://schemas.microsoft.com/office/drawing/2016/11/main" xmlns="" r:id="rId11"/>
              </a:ext>
            </a:extLst>
          </a:blip>
          <a:srcRect/>
          <a:stretch>
            <a:fillRect t="-2000" b="-2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9B5271D-8E2D-4BEF-8DEE-DF9EA25E81B8}">
      <dsp:nvSpPr>
        <dsp:cNvPr id="0" name=""/>
        <dsp:cNvSpPr/>
      </dsp:nvSpPr>
      <dsp:spPr>
        <a:xfrm>
          <a:off x="15388323" y="2133855"/>
          <a:ext cx="1998040" cy="7412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6032" tIns="256032" rIns="256032" bIns="0" numCol="1" spcCol="1270" anchor="t" anchorCtr="0">
          <a:noAutofit/>
        </a:bodyPr>
        <a:lstStyle/>
        <a:p>
          <a:pPr lvl="0" algn="ctr" defTabSz="1600200">
            <a:lnSpc>
              <a:spcPct val="90000"/>
            </a:lnSpc>
            <a:spcBef>
              <a:spcPct val="0"/>
            </a:spcBef>
            <a:spcAft>
              <a:spcPct val="35000"/>
            </a:spcAft>
          </a:pPr>
          <a:r>
            <a:rPr lang="pl-PL" sz="3600" b="1" kern="1200"/>
            <a:t>7 </a:t>
          </a:r>
          <a:r>
            <a:rPr lang="pl-PL" sz="3600" b="1" kern="1200" err="1"/>
            <a:t>EE</a:t>
          </a:r>
          <a:endParaRPr lang="pl-PL" sz="3600" b="1" kern="1200"/>
        </a:p>
      </dsp:txBody>
      <dsp:txXfrm>
        <a:off x="15388323" y="2133855"/>
        <a:ext cx="1998040" cy="741273"/>
      </dsp:txXfrm>
    </dsp:sp>
    <dsp:sp modelId="{B1D07B96-8BC0-47FB-A386-F1DF1301C383}">
      <dsp:nvSpPr>
        <dsp:cNvPr id="0" name=""/>
        <dsp:cNvSpPr/>
      </dsp:nvSpPr>
      <dsp:spPr>
        <a:xfrm>
          <a:off x="17586252" y="757205"/>
          <a:ext cx="1998040" cy="1376650"/>
        </a:xfrm>
        <a:prstGeom prst="rect">
          <a:avLst/>
        </a:prstGeom>
        <a:blipFill>
          <a:blip xmlns:r="http://schemas.openxmlformats.org/officeDocument/2006/relationships" r:embed="rId12">
            <a:extLst>
              <a:ext uri="{28A0092B-C50C-407E-A947-70E740481C1C}">
                <a14:useLocalDpi xmlns:a14="http://schemas.microsoft.com/office/drawing/2010/main" val="0"/>
              </a:ext>
            </a:extLst>
          </a:blip>
          <a:srcRect/>
          <a:stretch>
            <a:fillRect l="-19000" r="-19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4411F39-3B5F-4B6D-B060-16B3869B3E0F}">
      <dsp:nvSpPr>
        <dsp:cNvPr id="0" name=""/>
        <dsp:cNvSpPr/>
      </dsp:nvSpPr>
      <dsp:spPr>
        <a:xfrm>
          <a:off x="17586252" y="2133855"/>
          <a:ext cx="1998040" cy="7412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6032" tIns="256032" rIns="256032" bIns="0" numCol="1" spcCol="1270" anchor="t" anchorCtr="0">
          <a:noAutofit/>
        </a:bodyPr>
        <a:lstStyle/>
        <a:p>
          <a:pPr lvl="0" algn="ctr" defTabSz="1600200">
            <a:lnSpc>
              <a:spcPct val="90000"/>
            </a:lnSpc>
            <a:spcBef>
              <a:spcPct val="0"/>
            </a:spcBef>
            <a:spcAft>
              <a:spcPct val="35000"/>
            </a:spcAft>
          </a:pPr>
          <a:r>
            <a:rPr lang="pl-PL" sz="3600" kern="1200"/>
            <a:t>7 </a:t>
          </a:r>
          <a:r>
            <a:rPr lang="pl-PL" sz="3600" kern="1200" err="1"/>
            <a:t>IE</a:t>
          </a:r>
          <a:endParaRPr lang="pl-PL" sz="3600" kern="1200"/>
        </a:p>
      </dsp:txBody>
      <dsp:txXfrm>
        <a:off x="17586252" y="2133855"/>
        <a:ext cx="1998040" cy="74127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3FC3CD-01F3-4283-B608-35FE9E29AB9E}">
      <dsp:nvSpPr>
        <dsp:cNvPr id="0" name=""/>
        <dsp:cNvSpPr/>
      </dsp:nvSpPr>
      <dsp:spPr>
        <a:xfrm>
          <a:off x="2848" y="555282"/>
          <a:ext cx="2016948" cy="1389677"/>
        </a:xfrm>
        <a:prstGeom prst="rect">
          <a:avLst/>
        </a:prstGeom>
        <a:blipFill>
          <a:blip xmlns:r="http://schemas.openxmlformats.org/officeDocument/2006/relationships" r:embed="rId1">
            <a:extLst>
              <a:ext uri="{837473B0-CC2E-450A-ABE3-18F120FF3D39}">
                <a1611:picAttrSrcUrl xmlns:a1611="http://schemas.microsoft.com/office/drawing/2016/11/main" xmlns="" r:id="rId2"/>
              </a:ext>
            </a:extLst>
          </a:blip>
          <a:srcRect/>
          <a:stretch>
            <a:fillRect l="-2000" r="-2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776FE8D-9D40-47F5-88AB-81B31AD1B714}">
      <dsp:nvSpPr>
        <dsp:cNvPr id="0" name=""/>
        <dsp:cNvSpPr/>
      </dsp:nvSpPr>
      <dsp:spPr>
        <a:xfrm>
          <a:off x="2848" y="1944959"/>
          <a:ext cx="2016948" cy="7482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6032" tIns="256032" rIns="256032" bIns="0" numCol="1" spcCol="1270" anchor="t" anchorCtr="0">
          <a:noAutofit/>
        </a:bodyPr>
        <a:lstStyle/>
        <a:p>
          <a:pPr lvl="0" algn="ctr" defTabSz="1600200">
            <a:lnSpc>
              <a:spcPct val="90000"/>
            </a:lnSpc>
            <a:spcBef>
              <a:spcPct val="0"/>
            </a:spcBef>
            <a:spcAft>
              <a:spcPct val="35000"/>
            </a:spcAft>
          </a:pPr>
          <a:r>
            <a:rPr lang="pl-PL" sz="3600" kern="1200"/>
            <a:t>31 IT</a:t>
          </a:r>
        </a:p>
      </dsp:txBody>
      <dsp:txXfrm>
        <a:off x="2848" y="1944959"/>
        <a:ext cx="2016948" cy="748287"/>
      </dsp:txXfrm>
    </dsp:sp>
    <dsp:sp modelId="{78A1463C-192D-427D-B1DB-B2BB7E0B1DF3}">
      <dsp:nvSpPr>
        <dsp:cNvPr id="0" name=""/>
        <dsp:cNvSpPr/>
      </dsp:nvSpPr>
      <dsp:spPr>
        <a:xfrm>
          <a:off x="2221575" y="555282"/>
          <a:ext cx="2016948" cy="1389677"/>
        </a:xfrm>
        <a:prstGeom prst="rect">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2000" r="-2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869C446-7E5D-4642-ACEB-A9DD6F76C43F}">
      <dsp:nvSpPr>
        <dsp:cNvPr id="0" name=""/>
        <dsp:cNvSpPr/>
      </dsp:nvSpPr>
      <dsp:spPr>
        <a:xfrm>
          <a:off x="2221575" y="1944959"/>
          <a:ext cx="2016948" cy="7482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6032" tIns="256032" rIns="256032" bIns="0" numCol="1" spcCol="1270" anchor="t" anchorCtr="0">
          <a:noAutofit/>
        </a:bodyPr>
        <a:lstStyle/>
        <a:p>
          <a:pPr lvl="0" algn="ctr" defTabSz="1600200">
            <a:lnSpc>
              <a:spcPct val="90000"/>
            </a:lnSpc>
            <a:spcBef>
              <a:spcPct val="0"/>
            </a:spcBef>
            <a:spcAft>
              <a:spcPct val="35000"/>
            </a:spcAft>
          </a:pPr>
          <a:r>
            <a:rPr lang="pl-PL" sz="3600" kern="1200"/>
            <a:t>28 ES</a:t>
          </a:r>
        </a:p>
      </dsp:txBody>
      <dsp:txXfrm>
        <a:off x="2221575" y="1944959"/>
        <a:ext cx="2016948" cy="748287"/>
      </dsp:txXfrm>
    </dsp:sp>
    <dsp:sp modelId="{692D6925-DF71-4CE2-86DC-98DD13EE1442}">
      <dsp:nvSpPr>
        <dsp:cNvPr id="0" name=""/>
        <dsp:cNvSpPr/>
      </dsp:nvSpPr>
      <dsp:spPr>
        <a:xfrm>
          <a:off x="4440303" y="555282"/>
          <a:ext cx="2016948" cy="1389677"/>
        </a:xfrm>
        <a:prstGeom prst="rect">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l="-2000" r="-2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5803C3B-14DD-4474-A121-172C32E0772A}">
      <dsp:nvSpPr>
        <dsp:cNvPr id="0" name=""/>
        <dsp:cNvSpPr/>
      </dsp:nvSpPr>
      <dsp:spPr>
        <a:xfrm>
          <a:off x="4440303" y="1944959"/>
          <a:ext cx="2016948" cy="7482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6032" tIns="256032" rIns="256032" bIns="0" numCol="1" spcCol="1270" anchor="t" anchorCtr="0">
          <a:noAutofit/>
        </a:bodyPr>
        <a:lstStyle/>
        <a:p>
          <a:pPr lvl="0" algn="ctr" defTabSz="1600200">
            <a:lnSpc>
              <a:spcPct val="90000"/>
            </a:lnSpc>
            <a:spcBef>
              <a:spcPct val="0"/>
            </a:spcBef>
            <a:spcAft>
              <a:spcPct val="35000"/>
            </a:spcAft>
          </a:pPr>
          <a:r>
            <a:rPr lang="pl-PL" sz="3600" b="1" kern="1200"/>
            <a:t>27 RO</a:t>
          </a:r>
        </a:p>
      </dsp:txBody>
      <dsp:txXfrm>
        <a:off x="4440303" y="1944959"/>
        <a:ext cx="2016948" cy="748287"/>
      </dsp:txXfrm>
    </dsp:sp>
    <dsp:sp modelId="{F0C616B4-602A-483B-BF27-FDB126B94418}">
      <dsp:nvSpPr>
        <dsp:cNvPr id="0" name=""/>
        <dsp:cNvSpPr/>
      </dsp:nvSpPr>
      <dsp:spPr>
        <a:xfrm>
          <a:off x="6659030" y="555282"/>
          <a:ext cx="2016948" cy="1389677"/>
        </a:xfrm>
        <a:prstGeom prst="rect">
          <a:avLst/>
        </a:prstGeom>
        <a:blipFill>
          <a:blip xmlns:r="http://schemas.openxmlformats.org/officeDocument/2006/relationships" r:embed="rId5"/>
          <a:srcRect/>
          <a:stretch>
            <a:fillRect l="-5000" r="-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9B5271D-8E2D-4BEF-8DEE-DF9EA25E81B8}">
      <dsp:nvSpPr>
        <dsp:cNvPr id="0" name=""/>
        <dsp:cNvSpPr/>
      </dsp:nvSpPr>
      <dsp:spPr>
        <a:xfrm>
          <a:off x="6659030" y="1944959"/>
          <a:ext cx="2016948" cy="7482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6032" tIns="256032" rIns="256032" bIns="0" numCol="1" spcCol="1270" anchor="t" anchorCtr="0">
          <a:noAutofit/>
        </a:bodyPr>
        <a:lstStyle/>
        <a:p>
          <a:pPr lvl="0" algn="ctr" defTabSz="1600200">
            <a:lnSpc>
              <a:spcPct val="90000"/>
            </a:lnSpc>
            <a:spcBef>
              <a:spcPct val="0"/>
            </a:spcBef>
            <a:spcAft>
              <a:spcPct val="35000"/>
            </a:spcAft>
          </a:pPr>
          <a:r>
            <a:rPr lang="pl-PL" sz="3600" b="1" kern="1200"/>
            <a:t>26 PL</a:t>
          </a:r>
        </a:p>
      </dsp:txBody>
      <dsp:txXfrm>
        <a:off x="6659030" y="1944959"/>
        <a:ext cx="2016948" cy="748287"/>
      </dsp:txXfrm>
    </dsp:sp>
    <dsp:sp modelId="{37BEADDC-271C-4D3D-B5EF-FFF282406605}">
      <dsp:nvSpPr>
        <dsp:cNvPr id="0" name=""/>
        <dsp:cNvSpPr/>
      </dsp:nvSpPr>
      <dsp:spPr>
        <a:xfrm>
          <a:off x="8877758" y="555282"/>
          <a:ext cx="2016948" cy="1389677"/>
        </a:xfrm>
        <a:prstGeom prst="rect">
          <a:avLst/>
        </a:prstGeom>
        <a:blipFill>
          <a:blip xmlns:r="http://schemas.openxmlformats.org/officeDocument/2006/relationships" r:embed="rId6">
            <a:extLst>
              <a:ext uri="{28A0092B-C50C-407E-A947-70E740481C1C}">
                <a14:useLocalDpi xmlns:a14="http://schemas.microsoft.com/office/drawing/2010/main" val="0"/>
              </a:ext>
            </a:extLst>
          </a:blip>
          <a:srcRect/>
          <a:stretch>
            <a:fillRect l="-7000" r="-7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7B3C042-4B3C-4419-9B3C-E63F34342117}">
      <dsp:nvSpPr>
        <dsp:cNvPr id="0" name=""/>
        <dsp:cNvSpPr/>
      </dsp:nvSpPr>
      <dsp:spPr>
        <a:xfrm>
          <a:off x="8877758" y="1944959"/>
          <a:ext cx="2016948" cy="7482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6032" tIns="256032" rIns="256032" bIns="0" numCol="1" spcCol="1270" anchor="t" anchorCtr="0">
          <a:noAutofit/>
        </a:bodyPr>
        <a:lstStyle/>
        <a:p>
          <a:pPr lvl="0" algn="ctr" defTabSz="1600200">
            <a:lnSpc>
              <a:spcPct val="90000"/>
            </a:lnSpc>
            <a:spcBef>
              <a:spcPct val="0"/>
            </a:spcBef>
            <a:spcAft>
              <a:spcPct val="35000"/>
            </a:spcAft>
          </a:pPr>
          <a:r>
            <a:rPr lang="pl-PL" sz="3600" b="1" kern="1200"/>
            <a:t>18 RO</a:t>
          </a:r>
        </a:p>
      </dsp:txBody>
      <dsp:txXfrm>
        <a:off x="8877758" y="1944959"/>
        <a:ext cx="2016948" cy="748287"/>
      </dsp:txXfrm>
    </dsp:sp>
    <dsp:sp modelId="{CF2C3074-536E-4884-8B03-C8FAF0C544AB}">
      <dsp:nvSpPr>
        <dsp:cNvPr id="0" name=""/>
        <dsp:cNvSpPr/>
      </dsp:nvSpPr>
      <dsp:spPr>
        <a:xfrm>
          <a:off x="11096486" y="555282"/>
          <a:ext cx="2016948" cy="1389677"/>
        </a:xfrm>
        <a:prstGeom prst="rect">
          <a:avLst/>
        </a:prstGeom>
        <a:blipFill>
          <a:blip xmlns:r="http://schemas.openxmlformats.org/officeDocument/2006/relationships" r:embed="rId7">
            <a:extLst>
              <a:ext uri="{28A0092B-C50C-407E-A947-70E740481C1C}">
                <a14:useLocalDpi xmlns:a14="http://schemas.microsoft.com/office/drawing/2010/main" val="0"/>
              </a:ext>
            </a:extLst>
          </a:blip>
          <a:srcRect/>
          <a:stretch>
            <a:fillRect l="-2000" r="-2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AC38041-339D-4F68-9B4E-C40C65EBF8E5}">
      <dsp:nvSpPr>
        <dsp:cNvPr id="0" name=""/>
        <dsp:cNvSpPr/>
      </dsp:nvSpPr>
      <dsp:spPr>
        <a:xfrm>
          <a:off x="11096486" y="1944959"/>
          <a:ext cx="2016948" cy="7482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6032" tIns="256032" rIns="256032" bIns="0" numCol="1" spcCol="1270" anchor="t" anchorCtr="0">
          <a:noAutofit/>
        </a:bodyPr>
        <a:lstStyle/>
        <a:p>
          <a:pPr lvl="0" algn="ctr" defTabSz="1600200">
            <a:lnSpc>
              <a:spcPct val="90000"/>
            </a:lnSpc>
            <a:spcBef>
              <a:spcPct val="0"/>
            </a:spcBef>
            <a:spcAft>
              <a:spcPct val="35000"/>
            </a:spcAft>
          </a:pPr>
          <a:r>
            <a:rPr lang="pl-PL" sz="3600" b="1" kern="1200"/>
            <a:t>17 PT</a:t>
          </a:r>
        </a:p>
      </dsp:txBody>
      <dsp:txXfrm>
        <a:off x="11096486" y="1944959"/>
        <a:ext cx="2016948" cy="748287"/>
      </dsp:txXfrm>
    </dsp:sp>
    <dsp:sp modelId="{9B719CF7-3BEA-4EA9-A60E-846B4946ABF0}">
      <dsp:nvSpPr>
        <dsp:cNvPr id="0" name=""/>
        <dsp:cNvSpPr/>
      </dsp:nvSpPr>
      <dsp:spPr>
        <a:xfrm>
          <a:off x="13315213" y="555282"/>
          <a:ext cx="2016948" cy="1389677"/>
        </a:xfrm>
        <a:prstGeom prst="rect">
          <a:avLst/>
        </a:prstGeom>
        <a:blipFill>
          <a:blip xmlns:r="http://schemas.openxmlformats.org/officeDocument/2006/relationships" r:embed="rId8">
            <a:extLst>
              <a:ext uri="{837473B0-CC2E-450A-ABE3-18F120FF3D39}">
                <a1611:picAttrSrcUrl xmlns:a1611="http://schemas.microsoft.com/office/drawing/2016/11/main" xmlns="" r:id="rId9"/>
              </a:ext>
            </a:extLst>
          </a:blip>
          <a:srcRect/>
          <a:stretch>
            <a:fillRect l="-20000" r="-20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0ECD52A-D187-4543-AF87-570483E8147B}">
      <dsp:nvSpPr>
        <dsp:cNvPr id="0" name=""/>
        <dsp:cNvSpPr/>
      </dsp:nvSpPr>
      <dsp:spPr>
        <a:xfrm>
          <a:off x="13315213" y="1944959"/>
          <a:ext cx="2016948" cy="7482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6032" tIns="256032" rIns="256032" bIns="0" numCol="1" spcCol="1270" anchor="t" anchorCtr="0">
          <a:noAutofit/>
        </a:bodyPr>
        <a:lstStyle/>
        <a:p>
          <a:pPr lvl="0" algn="ctr" defTabSz="1600200">
            <a:lnSpc>
              <a:spcPct val="90000"/>
            </a:lnSpc>
            <a:spcBef>
              <a:spcPct val="0"/>
            </a:spcBef>
            <a:spcAft>
              <a:spcPct val="35000"/>
            </a:spcAft>
          </a:pPr>
          <a:r>
            <a:rPr lang="pl-PL" sz="3600" b="1" kern="1200"/>
            <a:t>13 LV</a:t>
          </a:r>
        </a:p>
      </dsp:txBody>
      <dsp:txXfrm>
        <a:off x="13315213" y="1944959"/>
        <a:ext cx="2016948" cy="748287"/>
      </dsp:txXfrm>
    </dsp:sp>
    <dsp:sp modelId="{B1D07B96-8BC0-47FB-A386-F1DF1301C383}">
      <dsp:nvSpPr>
        <dsp:cNvPr id="0" name=""/>
        <dsp:cNvSpPr/>
      </dsp:nvSpPr>
      <dsp:spPr>
        <a:xfrm>
          <a:off x="15533941" y="555282"/>
          <a:ext cx="2016948" cy="1389677"/>
        </a:xfrm>
        <a:prstGeom prst="rect">
          <a:avLst/>
        </a:prstGeom>
        <a:blipFill>
          <a:blip xmlns:r="http://schemas.openxmlformats.org/officeDocument/2006/relationships" r:embed="rId10">
            <a:extLst>
              <a:ext uri="{28A0092B-C50C-407E-A947-70E740481C1C}">
                <a14:useLocalDpi xmlns:a14="http://schemas.microsoft.com/office/drawing/2010/main" val="0"/>
              </a:ext>
            </a:extLst>
          </a:blip>
          <a:srcRect/>
          <a:stretch>
            <a:fillRect l="-2000" r="-2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4411F39-3B5F-4B6D-B060-16B3869B3E0F}">
      <dsp:nvSpPr>
        <dsp:cNvPr id="0" name=""/>
        <dsp:cNvSpPr/>
      </dsp:nvSpPr>
      <dsp:spPr>
        <a:xfrm>
          <a:off x="15533941" y="1944959"/>
          <a:ext cx="2016948" cy="7482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6032" tIns="256032" rIns="256032" bIns="0" numCol="1" spcCol="1270" anchor="t" anchorCtr="0">
          <a:noAutofit/>
        </a:bodyPr>
        <a:lstStyle/>
        <a:p>
          <a:pPr lvl="0" algn="ctr" defTabSz="1600200">
            <a:lnSpc>
              <a:spcPct val="90000"/>
            </a:lnSpc>
            <a:spcBef>
              <a:spcPct val="0"/>
            </a:spcBef>
            <a:spcAft>
              <a:spcPct val="35000"/>
            </a:spcAft>
          </a:pPr>
          <a:r>
            <a:rPr lang="pl-PL" sz="3600" b="1" kern="1200"/>
            <a:t>8 </a:t>
          </a:r>
          <a:r>
            <a:rPr lang="pl-PL" sz="3600" b="1" kern="1200" err="1"/>
            <a:t>SK</a:t>
          </a:r>
          <a:endParaRPr lang="pl-PL" sz="3600" b="1" kern="1200"/>
        </a:p>
      </dsp:txBody>
      <dsp:txXfrm>
        <a:off x="15533941" y="1944959"/>
        <a:ext cx="2016948" cy="748287"/>
      </dsp:txXfrm>
    </dsp:sp>
    <dsp:sp modelId="{F9CC3840-0A1B-4F96-A8CF-0CC28E962DEA}">
      <dsp:nvSpPr>
        <dsp:cNvPr id="0" name=""/>
        <dsp:cNvSpPr/>
      </dsp:nvSpPr>
      <dsp:spPr>
        <a:xfrm>
          <a:off x="17752668" y="555282"/>
          <a:ext cx="2016948" cy="1389677"/>
        </a:xfrm>
        <a:prstGeom prst="rect">
          <a:avLst/>
        </a:prstGeom>
        <a:blipFill>
          <a:blip xmlns:r="http://schemas.openxmlformats.org/officeDocument/2006/relationships" r:embed="rId11">
            <a:extLst>
              <a:ext uri="{28A0092B-C50C-407E-A947-70E740481C1C}">
                <a14:useLocalDpi xmlns:a14="http://schemas.microsoft.com/office/drawing/2010/main" val="0"/>
              </a:ext>
            </a:extLst>
          </a:blip>
          <a:srcRect/>
          <a:stretch>
            <a:fillRect l="-2000" r="-2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C8489C5-DECA-49A7-BCD0-7AB007F6985D}">
      <dsp:nvSpPr>
        <dsp:cNvPr id="0" name=""/>
        <dsp:cNvSpPr/>
      </dsp:nvSpPr>
      <dsp:spPr>
        <a:xfrm>
          <a:off x="17752668" y="1944959"/>
          <a:ext cx="2016948" cy="7482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6032" tIns="256032" rIns="256032" bIns="0" numCol="1" spcCol="1270" anchor="t" anchorCtr="0">
          <a:noAutofit/>
        </a:bodyPr>
        <a:lstStyle/>
        <a:p>
          <a:pPr lvl="0" algn="ctr" defTabSz="1600200">
            <a:lnSpc>
              <a:spcPct val="90000"/>
            </a:lnSpc>
            <a:spcBef>
              <a:spcPct val="0"/>
            </a:spcBef>
            <a:spcAft>
              <a:spcPct val="35000"/>
            </a:spcAft>
          </a:pPr>
          <a:r>
            <a:rPr lang="pl-PL" sz="3600" b="1" kern="1200"/>
            <a:t>6 MT</a:t>
          </a:r>
        </a:p>
      </dsp:txBody>
      <dsp:txXfrm>
        <a:off x="17752668" y="1944959"/>
        <a:ext cx="2016948" cy="74828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3FC3CD-01F3-4283-B608-35FE9E29AB9E}">
      <dsp:nvSpPr>
        <dsp:cNvPr id="0" name=""/>
        <dsp:cNvSpPr/>
      </dsp:nvSpPr>
      <dsp:spPr>
        <a:xfrm>
          <a:off x="973302" y="0"/>
          <a:ext cx="2169907" cy="1495065"/>
        </a:xfrm>
        <a:prstGeom prst="rect">
          <a:avLst/>
        </a:prstGeom>
        <a:blipFill>
          <a:blip xmlns:r="http://schemas.openxmlformats.org/officeDocument/2006/relationships" r:embed="rId1"/>
          <a:srcRect/>
          <a:stretch>
            <a:fillRect t="-1000" b="-1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776FE8D-9D40-47F5-88AB-81B31AD1B714}">
      <dsp:nvSpPr>
        <dsp:cNvPr id="0" name=""/>
        <dsp:cNvSpPr/>
      </dsp:nvSpPr>
      <dsp:spPr>
        <a:xfrm>
          <a:off x="984802" y="1496173"/>
          <a:ext cx="2169907" cy="805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136" tIns="199136" rIns="199136" bIns="0" numCol="1" spcCol="1270" anchor="t" anchorCtr="0">
          <a:noAutofit/>
        </a:bodyPr>
        <a:lstStyle/>
        <a:p>
          <a:pPr lvl="0" algn="ctr" defTabSz="1244600">
            <a:lnSpc>
              <a:spcPct val="90000"/>
            </a:lnSpc>
            <a:spcBef>
              <a:spcPct val="0"/>
            </a:spcBef>
            <a:spcAft>
              <a:spcPct val="35000"/>
            </a:spcAft>
          </a:pPr>
          <a:r>
            <a:rPr lang="pl-PL" sz="2800" kern="1200"/>
            <a:t>25 non-EU</a:t>
          </a:r>
        </a:p>
      </dsp:txBody>
      <dsp:txXfrm>
        <a:off x="984802" y="1496173"/>
        <a:ext cx="2169907" cy="80503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814F5B-CC35-43E8-9E8C-D056CC4137CD}">
      <dsp:nvSpPr>
        <dsp:cNvPr id="0" name=""/>
        <dsp:cNvSpPr/>
      </dsp:nvSpPr>
      <dsp:spPr>
        <a:xfrm>
          <a:off x="957675" y="0"/>
          <a:ext cx="19632300" cy="11620358"/>
        </a:xfrm>
        <a:prstGeom prst="swooshArrow">
          <a:avLst>
            <a:gd name="adj1" fmla="val 25000"/>
            <a:gd name="adj2" fmla="val 25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BBF5957-9CB0-4513-BF06-78CB4DBD81E9}">
      <dsp:nvSpPr>
        <dsp:cNvPr id="0" name=""/>
        <dsp:cNvSpPr/>
      </dsp:nvSpPr>
      <dsp:spPr>
        <a:xfrm>
          <a:off x="2657636" y="8961654"/>
          <a:ext cx="451542" cy="451542"/>
        </a:xfrm>
        <a:prstGeom prst="ellipse">
          <a:avLst/>
        </a:prstGeom>
        <a:solidFill>
          <a:schemeClr val="accent3">
            <a:alpha val="9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D852AAA-1403-4209-B182-4A3528FBF7C0}">
      <dsp:nvSpPr>
        <dsp:cNvPr id="0" name=""/>
        <dsp:cNvSpPr/>
      </dsp:nvSpPr>
      <dsp:spPr>
        <a:xfrm>
          <a:off x="3112416" y="9187425"/>
          <a:ext cx="6302967" cy="29203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9263" tIns="0" rIns="0" bIns="0" numCol="1" spcCol="1270" anchor="t" anchorCtr="0">
          <a:noAutofit/>
        </a:bodyPr>
        <a:lstStyle/>
        <a:p>
          <a:pPr lvl="0" algn="l" defTabSz="1600200">
            <a:lnSpc>
              <a:spcPct val="90000"/>
            </a:lnSpc>
            <a:spcBef>
              <a:spcPct val="0"/>
            </a:spcBef>
            <a:spcAft>
              <a:spcPct val="35000"/>
            </a:spcAft>
          </a:pPr>
          <a:r>
            <a:rPr lang="sk-SK" sz="3600" b="1" kern="1200" dirty="0" smtClean="0"/>
            <a:t>ŽIADNE ZÁVAŽNÉ HROZBY PRE IMPLEMENTÁCIU</a:t>
          </a:r>
          <a:endParaRPr lang="pl-PL" sz="3600" b="1" kern="1200" dirty="0"/>
        </a:p>
      </dsp:txBody>
      <dsp:txXfrm>
        <a:off x="3112416" y="9187425"/>
        <a:ext cx="6302967" cy="2920304"/>
      </dsp:txXfrm>
    </dsp:sp>
    <dsp:sp modelId="{FCEE88F8-4B5B-4C29-B28F-BA880F9EEF49}">
      <dsp:nvSpPr>
        <dsp:cNvPr id="0" name=""/>
        <dsp:cNvSpPr/>
      </dsp:nvSpPr>
      <dsp:spPr>
        <a:xfrm>
          <a:off x="5101858" y="6613140"/>
          <a:ext cx="706762" cy="706762"/>
        </a:xfrm>
        <a:prstGeom prst="ellipse">
          <a:avLst/>
        </a:prstGeom>
        <a:solidFill>
          <a:schemeClr val="accent3">
            <a:alpha val="90000"/>
            <a:hueOff val="0"/>
            <a:satOff val="0"/>
            <a:lumOff val="0"/>
            <a:alphaOff val="-1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550862F-1D21-4DA2-8377-5CC1CD4BF7CC}">
      <dsp:nvSpPr>
        <dsp:cNvPr id="0" name=""/>
        <dsp:cNvSpPr/>
      </dsp:nvSpPr>
      <dsp:spPr>
        <a:xfrm>
          <a:off x="5816544" y="6810152"/>
          <a:ext cx="11586619" cy="21453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74499" tIns="0" rIns="0" bIns="0" numCol="1" spcCol="1270" anchor="t" anchorCtr="0">
          <a:noAutofit/>
        </a:bodyPr>
        <a:lstStyle/>
        <a:p>
          <a:pPr lvl="0" algn="l" defTabSz="1600200">
            <a:lnSpc>
              <a:spcPct val="90000"/>
            </a:lnSpc>
            <a:spcBef>
              <a:spcPct val="0"/>
            </a:spcBef>
            <a:spcAft>
              <a:spcPct val="35000"/>
            </a:spcAft>
          </a:pPr>
          <a:r>
            <a:rPr lang="sk-SK" sz="3600" b="1" kern="1200" dirty="0" smtClean="0"/>
            <a:t>ODOLNOSŤ PRI RIEŠENÍ GLOBÁLNYCH VÝZIEV
(pandémia Covid-19, vojna na Ukrajine)</a:t>
          </a:r>
          <a:endParaRPr lang="pl-PL" sz="3600" b="1" kern="1200" dirty="0"/>
        </a:p>
      </dsp:txBody>
      <dsp:txXfrm>
        <a:off x="5816544" y="6810152"/>
        <a:ext cx="11586619" cy="2145375"/>
      </dsp:txXfrm>
    </dsp:sp>
    <dsp:sp modelId="{AB742DF9-8C6B-4F21-A26B-FA73700B7A7B}">
      <dsp:nvSpPr>
        <dsp:cNvPr id="0" name=""/>
        <dsp:cNvSpPr/>
      </dsp:nvSpPr>
      <dsp:spPr>
        <a:xfrm>
          <a:off x="8243026" y="4740709"/>
          <a:ext cx="942350" cy="942350"/>
        </a:xfrm>
        <a:prstGeom prst="ellipse">
          <a:avLst/>
        </a:prstGeom>
        <a:solidFill>
          <a:schemeClr val="accent3">
            <a:alpha val="90000"/>
            <a:hueOff val="0"/>
            <a:satOff val="0"/>
            <a:lumOff val="0"/>
            <a:alphaOff val="-2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7CD9096-01AE-49EB-A9B7-9E16470EAF13}">
      <dsp:nvSpPr>
        <dsp:cNvPr id="0" name=""/>
        <dsp:cNvSpPr/>
      </dsp:nvSpPr>
      <dsp:spPr>
        <a:xfrm>
          <a:off x="8778577" y="5346629"/>
          <a:ext cx="8026917" cy="14583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9332" tIns="0" rIns="0" bIns="0" numCol="1" spcCol="1270" anchor="t" anchorCtr="0">
          <a:noAutofit/>
        </a:bodyPr>
        <a:lstStyle/>
        <a:p>
          <a:pPr lvl="0" algn="l" defTabSz="1600200">
            <a:lnSpc>
              <a:spcPct val="90000"/>
            </a:lnSpc>
            <a:spcBef>
              <a:spcPct val="0"/>
            </a:spcBef>
            <a:spcAft>
              <a:spcPct val="35000"/>
            </a:spcAft>
          </a:pPr>
          <a:r>
            <a:rPr lang="sk-SK" sz="3600" b="1" kern="1200" dirty="0" smtClean="0"/>
            <a:t>VIDITEĽNÝ POKROK A KVALITNÉ VÝSTUPY</a:t>
          </a:r>
          <a:endParaRPr lang="pl-PL" sz="3600" b="1" kern="1200" dirty="0"/>
        </a:p>
      </dsp:txBody>
      <dsp:txXfrm>
        <a:off x="8778577" y="5346629"/>
        <a:ext cx="8026917" cy="1458333"/>
      </dsp:txXfrm>
    </dsp:sp>
    <dsp:sp modelId="{F19E846D-2B87-4EBC-AD4D-57367AD3619A}">
      <dsp:nvSpPr>
        <dsp:cNvPr id="0" name=""/>
        <dsp:cNvSpPr/>
      </dsp:nvSpPr>
      <dsp:spPr>
        <a:xfrm>
          <a:off x="11894634" y="3278103"/>
          <a:ext cx="1217202" cy="1217202"/>
        </a:xfrm>
        <a:prstGeom prst="ellipse">
          <a:avLst/>
        </a:prstGeom>
        <a:solidFill>
          <a:schemeClr val="accent3">
            <a:alpha val="90000"/>
            <a:hueOff val="0"/>
            <a:satOff val="0"/>
            <a:lumOff val="0"/>
            <a:alphaOff val="-3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0269D3E-82FB-48A7-88F6-39EE08D13C59}">
      <dsp:nvSpPr>
        <dsp:cNvPr id="0" name=""/>
        <dsp:cNvSpPr/>
      </dsp:nvSpPr>
      <dsp:spPr>
        <a:xfrm>
          <a:off x="12842945" y="3840214"/>
          <a:ext cx="8881888" cy="11242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4970" tIns="0" rIns="0" bIns="0" numCol="1" spcCol="1270" anchor="t" anchorCtr="0">
          <a:noAutofit/>
        </a:bodyPr>
        <a:lstStyle/>
        <a:p>
          <a:pPr lvl="0" algn="l" defTabSz="1600200">
            <a:lnSpc>
              <a:spcPct val="90000"/>
            </a:lnSpc>
            <a:spcBef>
              <a:spcPct val="0"/>
            </a:spcBef>
            <a:spcAft>
              <a:spcPct val="35000"/>
            </a:spcAft>
          </a:pPr>
          <a:r>
            <a:rPr lang="sk-SK" sz="3600" b="1" kern="1200" dirty="0" smtClean="0"/>
            <a:t>CELKOVO DOBRÉ VÝSLEDKY 
(mnoho ukazovateľov prekročených)</a:t>
          </a:r>
          <a:endParaRPr lang="pl-PL" sz="3600" b="1" kern="1200" dirty="0"/>
        </a:p>
      </dsp:txBody>
      <dsp:txXfrm>
        <a:off x="12842945" y="3840214"/>
        <a:ext cx="8881888" cy="1124225"/>
      </dsp:txXfrm>
    </dsp:sp>
    <dsp:sp modelId="{06C2AE2B-6CA0-456A-8226-47BCE1404389}">
      <dsp:nvSpPr>
        <dsp:cNvPr id="0" name=""/>
        <dsp:cNvSpPr/>
      </dsp:nvSpPr>
      <dsp:spPr>
        <a:xfrm>
          <a:off x="15654219" y="2301396"/>
          <a:ext cx="1550951" cy="1550951"/>
        </a:xfrm>
        <a:prstGeom prst="ellipse">
          <a:avLst/>
        </a:prstGeom>
        <a:solidFill>
          <a:schemeClr val="accent3">
            <a:alpha val="90000"/>
            <a:hueOff val="0"/>
            <a:satOff val="0"/>
            <a:lumOff val="0"/>
            <a:alpha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3D1C246-CF54-4F76-BB89-A3CCCC310300}">
      <dsp:nvSpPr>
        <dsp:cNvPr id="0" name=""/>
        <dsp:cNvSpPr/>
      </dsp:nvSpPr>
      <dsp:spPr>
        <a:xfrm>
          <a:off x="16508728" y="2418071"/>
          <a:ext cx="5216105" cy="14548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1817" tIns="0" rIns="0" bIns="0" numCol="1" spcCol="1270" anchor="t" anchorCtr="0">
          <a:noAutofit/>
        </a:bodyPr>
        <a:lstStyle/>
        <a:p>
          <a:pPr lvl="0" algn="l" defTabSz="1600200">
            <a:lnSpc>
              <a:spcPct val="90000"/>
            </a:lnSpc>
            <a:spcBef>
              <a:spcPct val="0"/>
            </a:spcBef>
            <a:spcAft>
              <a:spcPct val="35000"/>
            </a:spcAft>
          </a:pPr>
          <a:r>
            <a:rPr lang="sk-SK" sz="3600" b="1" kern="1200" dirty="0" smtClean="0"/>
            <a:t>SKUTOČNÝ DOPAD</a:t>
          </a:r>
          <a:endParaRPr lang="pl-PL" sz="3600" b="1" kern="1200" dirty="0"/>
        </a:p>
      </dsp:txBody>
      <dsp:txXfrm>
        <a:off x="16508728" y="2418071"/>
        <a:ext cx="5216105" cy="145487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EB4A73-373D-41FB-9600-3F83B72135EB}">
      <dsp:nvSpPr>
        <dsp:cNvPr id="0" name=""/>
        <dsp:cNvSpPr/>
      </dsp:nvSpPr>
      <dsp:spPr>
        <a:xfrm>
          <a:off x="6156902" y="2258022"/>
          <a:ext cx="6624918" cy="6626058"/>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pl-PL" sz="3200" b="1" kern="1200" dirty="0" smtClean="0"/>
            <a:t>SPRÁVY</a:t>
          </a:r>
          <a:endParaRPr lang="pl-PL" sz="3200" b="1" kern="1200" dirty="0"/>
        </a:p>
      </dsp:txBody>
      <dsp:txXfrm>
        <a:off x="7127099" y="3228386"/>
        <a:ext cx="4684524" cy="4685330"/>
      </dsp:txXfrm>
    </dsp:sp>
    <dsp:sp modelId="{4E56FE82-6627-4982-9AF4-2773EF032B14}">
      <dsp:nvSpPr>
        <dsp:cNvPr id="0" name=""/>
        <dsp:cNvSpPr/>
      </dsp:nvSpPr>
      <dsp:spPr>
        <a:xfrm>
          <a:off x="8193980" y="8391507"/>
          <a:ext cx="534070" cy="534015"/>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643E77F-1DBB-4FC0-B6A2-AA3005207F67}">
      <dsp:nvSpPr>
        <dsp:cNvPr id="0" name=""/>
        <dsp:cNvSpPr/>
      </dsp:nvSpPr>
      <dsp:spPr>
        <a:xfrm>
          <a:off x="13208534" y="4947046"/>
          <a:ext cx="534070" cy="534015"/>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73BAB86-3973-4BEC-BD7E-4C917AF3E595}">
      <dsp:nvSpPr>
        <dsp:cNvPr id="0" name=""/>
        <dsp:cNvSpPr/>
      </dsp:nvSpPr>
      <dsp:spPr>
        <a:xfrm>
          <a:off x="10656411" y="8959861"/>
          <a:ext cx="736555" cy="737675"/>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95DD34C-8E96-44EE-BB8B-B88FD851BA3D}">
      <dsp:nvSpPr>
        <dsp:cNvPr id="0" name=""/>
        <dsp:cNvSpPr/>
      </dsp:nvSpPr>
      <dsp:spPr>
        <a:xfrm>
          <a:off x="8343465" y="3002802"/>
          <a:ext cx="534070" cy="534015"/>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2A82E29-5A60-4BD3-A66B-FFA68360DE40}">
      <dsp:nvSpPr>
        <dsp:cNvPr id="0" name=""/>
        <dsp:cNvSpPr/>
      </dsp:nvSpPr>
      <dsp:spPr>
        <a:xfrm>
          <a:off x="6662434" y="6058888"/>
          <a:ext cx="534070" cy="534015"/>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32038E9-D544-4B24-9280-BA0AC7E085BE}">
      <dsp:nvSpPr>
        <dsp:cNvPr id="0" name=""/>
        <dsp:cNvSpPr/>
      </dsp:nvSpPr>
      <dsp:spPr>
        <a:xfrm>
          <a:off x="3452579" y="2890856"/>
          <a:ext cx="3959997" cy="3819913"/>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pl-PL" sz="3200" b="1" kern="1200" dirty="0" smtClean="0"/>
            <a:t>VÝSKUMNÉ ČLÁNKY</a:t>
          </a:r>
          <a:endParaRPr lang="en-GB" sz="3200" b="1" kern="1200" noProof="0" dirty="0"/>
        </a:p>
      </dsp:txBody>
      <dsp:txXfrm>
        <a:off x="4032507" y="3450269"/>
        <a:ext cx="2800141" cy="2701087"/>
      </dsp:txXfrm>
    </dsp:sp>
    <dsp:sp modelId="{973E3F76-D74B-44D6-AB07-08FC96C32ABD}">
      <dsp:nvSpPr>
        <dsp:cNvPr id="0" name=""/>
        <dsp:cNvSpPr/>
      </dsp:nvSpPr>
      <dsp:spPr>
        <a:xfrm>
          <a:off x="9192813" y="3026484"/>
          <a:ext cx="736555" cy="737675"/>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5E7E18A-B73D-4694-A62C-6501BC84B73D}">
      <dsp:nvSpPr>
        <dsp:cNvPr id="0" name=""/>
        <dsp:cNvSpPr/>
      </dsp:nvSpPr>
      <dsp:spPr>
        <a:xfrm>
          <a:off x="4339975" y="6936284"/>
          <a:ext cx="1331778" cy="1332079"/>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6E4CEB9-CADE-4F4D-9EB8-9F3E058C90C7}">
      <dsp:nvSpPr>
        <dsp:cNvPr id="0" name=""/>
        <dsp:cNvSpPr/>
      </dsp:nvSpPr>
      <dsp:spPr>
        <a:xfrm>
          <a:off x="12829387" y="1623901"/>
          <a:ext cx="3959997" cy="3819913"/>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sk-SK" sz="3200" b="1" kern="1200" dirty="0" smtClean="0"/>
            <a:t>MODELY PRÁCE</a:t>
          </a:r>
          <a:endParaRPr lang="pl-PL" sz="3200" b="1" kern="1200" dirty="0"/>
        </a:p>
      </dsp:txBody>
      <dsp:txXfrm>
        <a:off x="13409315" y="2183314"/>
        <a:ext cx="2800141" cy="2701087"/>
      </dsp:txXfrm>
    </dsp:sp>
    <dsp:sp modelId="{CECF81EC-CBD7-4E2D-92D1-5C9124BB3E35}">
      <dsp:nvSpPr>
        <dsp:cNvPr id="0" name=""/>
        <dsp:cNvSpPr/>
      </dsp:nvSpPr>
      <dsp:spPr>
        <a:xfrm>
          <a:off x="12259981" y="4045968"/>
          <a:ext cx="736555" cy="737675"/>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03C47EF-FD0B-414D-9FC7-7DDA7CB955F1}">
      <dsp:nvSpPr>
        <dsp:cNvPr id="0" name=""/>
        <dsp:cNvSpPr/>
      </dsp:nvSpPr>
      <dsp:spPr>
        <a:xfrm>
          <a:off x="3833084" y="8521755"/>
          <a:ext cx="534070" cy="534015"/>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9DBD754-5A6E-4C08-980F-5CB8B41AAEC5}">
      <dsp:nvSpPr>
        <dsp:cNvPr id="0" name=""/>
        <dsp:cNvSpPr/>
      </dsp:nvSpPr>
      <dsp:spPr>
        <a:xfrm>
          <a:off x="9154763" y="7761582"/>
          <a:ext cx="534070" cy="534015"/>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A5030D8-AE53-48CD-9D58-739FE586CAFA}">
      <dsp:nvSpPr>
        <dsp:cNvPr id="0" name=""/>
        <dsp:cNvSpPr/>
      </dsp:nvSpPr>
      <dsp:spPr>
        <a:xfrm>
          <a:off x="13742985" y="5899052"/>
          <a:ext cx="4665897" cy="4578773"/>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sk-SK" sz="3200" b="1" kern="1200" dirty="0" smtClean="0"/>
            <a:t>USMERNENIA A POKYNY</a:t>
          </a:r>
          <a:endParaRPr lang="pl-PL" sz="3200" b="1" kern="1200" dirty="0"/>
        </a:p>
      </dsp:txBody>
      <dsp:txXfrm>
        <a:off x="14426290" y="6569598"/>
        <a:ext cx="3299287" cy="3237681"/>
      </dsp:txXfrm>
    </dsp:sp>
    <dsp:sp modelId="{4C78E529-8B7C-490A-AE8F-5A907545DB64}">
      <dsp:nvSpPr>
        <dsp:cNvPr id="0" name=""/>
        <dsp:cNvSpPr/>
      </dsp:nvSpPr>
      <dsp:spPr>
        <a:xfrm>
          <a:off x="13969550" y="6748017"/>
          <a:ext cx="534070" cy="534015"/>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D66360C-F595-4D91-AF8A-959B9AE8C7B9}">
      <dsp:nvSpPr>
        <dsp:cNvPr id="0" name=""/>
        <dsp:cNvSpPr/>
      </dsp:nvSpPr>
      <dsp:spPr>
        <a:xfrm>
          <a:off x="6364825" y="8583867"/>
          <a:ext cx="3959997" cy="3819913"/>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pl-PL" sz="3200" b="1" kern="1200" dirty="0" smtClean="0"/>
            <a:t>PLATFORMY</a:t>
          </a:r>
          <a:endParaRPr lang="pl-PL" sz="3200" b="1" kern="1200" dirty="0"/>
        </a:p>
      </dsp:txBody>
      <dsp:txXfrm>
        <a:off x="6944753" y="9143280"/>
        <a:ext cx="2800141" cy="2701087"/>
      </dsp:txXfrm>
    </dsp:sp>
    <dsp:sp modelId="{3E4B2C50-0F6D-46DA-A40C-546123B25F47}">
      <dsp:nvSpPr>
        <dsp:cNvPr id="0" name=""/>
        <dsp:cNvSpPr/>
      </dsp:nvSpPr>
      <dsp:spPr>
        <a:xfrm>
          <a:off x="9403452" y="9055771"/>
          <a:ext cx="534070" cy="534015"/>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B274AD6-2DD2-41E8-B835-875E352A937C}">
      <dsp:nvSpPr>
        <dsp:cNvPr id="0" name=""/>
        <dsp:cNvSpPr/>
      </dsp:nvSpPr>
      <dsp:spPr>
        <a:xfrm>
          <a:off x="8933255" y="-563076"/>
          <a:ext cx="3959997" cy="3819913"/>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sk-SK" sz="3200" b="1" kern="1200" dirty="0" smtClean="0"/>
            <a:t>VZDELÁVACIE MODULY</a:t>
          </a:r>
          <a:endParaRPr lang="pl-PL" sz="3200" b="1" kern="1200" dirty="0"/>
        </a:p>
      </dsp:txBody>
      <dsp:txXfrm>
        <a:off x="9513183" y="-3663"/>
        <a:ext cx="2800141" cy="2701087"/>
      </dsp:txXfrm>
    </dsp:sp>
    <dsp:sp modelId="{9C4202E6-7DB4-4514-95BA-6CED9CF2FF47}">
      <dsp:nvSpPr>
        <dsp:cNvPr id="0" name=""/>
        <dsp:cNvSpPr/>
      </dsp:nvSpPr>
      <dsp:spPr>
        <a:xfrm>
          <a:off x="6245234" y="2919917"/>
          <a:ext cx="534070" cy="534015"/>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4052E34-F47B-4ECB-A498-A936B3447C08}">
      <dsp:nvSpPr>
        <dsp:cNvPr id="0" name=""/>
        <dsp:cNvSpPr/>
      </dsp:nvSpPr>
      <dsp:spPr>
        <a:xfrm>
          <a:off x="12463825" y="663079"/>
          <a:ext cx="534070" cy="534015"/>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A08C8D-22BF-4F34-9E5C-8699A60D8A2B}">
      <dsp:nvSpPr>
        <dsp:cNvPr id="0" name=""/>
        <dsp:cNvSpPr/>
      </dsp:nvSpPr>
      <dsp:spPr>
        <a:xfrm>
          <a:off x="121595" y="760354"/>
          <a:ext cx="5946828" cy="8655295"/>
        </a:xfrm>
        <a:prstGeom prst="rect">
          <a:avLst/>
        </a:prstGeom>
        <a:solidFill>
          <a:schemeClr val="accent3">
            <a:alpha val="90000"/>
            <a:tint val="4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0800" tIns="152400" rIns="50800" bIns="50800" numCol="1" spcCol="1270" anchor="t" anchorCtr="0">
          <a:noAutofit/>
        </a:bodyPr>
        <a:lstStyle/>
        <a:p>
          <a:pPr marL="285750" lvl="1" indent="-285750" algn="l" defTabSz="1778000">
            <a:lnSpc>
              <a:spcPct val="100000"/>
            </a:lnSpc>
            <a:spcBef>
              <a:spcPct val="0"/>
            </a:spcBef>
            <a:spcAft>
              <a:spcPts val="1800"/>
            </a:spcAft>
            <a:buChar char="••"/>
          </a:pPr>
          <a:r>
            <a:rPr lang="pl-PL" sz="4000" kern="1200">
              <a:latin typeface="+mn-lt"/>
            </a:rPr>
            <a:t>„</a:t>
          </a:r>
          <a:r>
            <a:rPr lang="pl-PL" sz="4000" i="0" kern="1200" err="1">
              <a:latin typeface="+mn-lt"/>
            </a:rPr>
            <a:t>Let’s</a:t>
          </a:r>
          <a:r>
            <a:rPr lang="pl-PL" sz="4000" i="0" kern="1200">
              <a:latin typeface="+mn-lt"/>
            </a:rPr>
            <a:t> </a:t>
          </a:r>
          <a:r>
            <a:rPr lang="pl-PL" sz="4000" i="0" kern="1200" err="1">
              <a:latin typeface="+mn-lt"/>
            </a:rPr>
            <a:t>NEET</a:t>
          </a:r>
          <a:r>
            <a:rPr lang="pl-PL" sz="4000" i="0" kern="1200">
              <a:latin typeface="+mn-lt"/>
            </a:rPr>
            <a:t> </a:t>
          </a:r>
          <a:r>
            <a:rPr lang="pl-PL" sz="4000" i="0" kern="1200" err="1">
              <a:latin typeface="+mn-lt"/>
            </a:rPr>
            <a:t>together</a:t>
          </a:r>
          <a:r>
            <a:rPr lang="pl-PL" sz="4000" kern="1200">
              <a:latin typeface="+mn-lt"/>
            </a:rPr>
            <a:t>” </a:t>
          </a:r>
          <a:r>
            <a:rPr lang="pl-PL" sz="4000" kern="1200" err="1">
              <a:latin typeface="+mn-lt"/>
            </a:rPr>
            <a:t>series</a:t>
          </a:r>
          <a:r>
            <a:rPr lang="pl-PL" sz="4000" kern="1200">
              <a:latin typeface="+mn-lt"/>
            </a:rPr>
            <a:t> (</a:t>
          </a:r>
          <a:r>
            <a:rPr lang="pl-PL" sz="4000" i="1" kern="1200">
              <a:latin typeface="+mn-lt"/>
            </a:rPr>
            <a:t>SEPAL</a:t>
          </a:r>
          <a:r>
            <a:rPr lang="pl-PL" sz="4000" kern="1200">
              <a:latin typeface="+mn-lt"/>
            </a:rPr>
            <a:t>)</a:t>
          </a:r>
        </a:p>
        <a:p>
          <a:pPr marL="285750" lvl="1" indent="-285750" algn="l" defTabSz="1778000">
            <a:lnSpc>
              <a:spcPct val="100000"/>
            </a:lnSpc>
            <a:spcBef>
              <a:spcPct val="0"/>
            </a:spcBef>
            <a:spcAft>
              <a:spcPts val="1800"/>
            </a:spcAft>
            <a:buChar char="••"/>
          </a:pPr>
          <a:r>
            <a:rPr lang="pl-PL" sz="4000" kern="1200" dirty="0">
              <a:latin typeface="+mn-lt"/>
            </a:rPr>
            <a:t>„</a:t>
          </a:r>
          <a:r>
            <a:rPr lang="pl-PL" sz="4000" i="0" kern="1200" dirty="0">
              <a:latin typeface="+mn-lt"/>
            </a:rPr>
            <a:t>Youth Forum</a:t>
          </a:r>
          <a:r>
            <a:rPr lang="pl-PL" sz="4000" kern="1200" dirty="0">
              <a:latin typeface="+mn-lt"/>
            </a:rPr>
            <a:t>” initiative (</a:t>
          </a:r>
          <a:r>
            <a:rPr lang="pl-PL" sz="4000" i="1" kern="1200" dirty="0">
              <a:latin typeface="+mn-lt"/>
            </a:rPr>
            <a:t>YES! &amp; StayOn</a:t>
          </a:r>
          <a:r>
            <a:rPr lang="pl-PL" sz="4000" kern="1200" dirty="0">
              <a:latin typeface="+mn-lt"/>
            </a:rPr>
            <a:t>)</a:t>
          </a:r>
        </a:p>
        <a:p>
          <a:pPr marL="285750" lvl="1" indent="-285750" algn="l" defTabSz="1778000">
            <a:lnSpc>
              <a:spcPct val="100000"/>
            </a:lnSpc>
            <a:spcBef>
              <a:spcPct val="0"/>
            </a:spcBef>
            <a:spcAft>
              <a:spcPts val="1800"/>
            </a:spcAft>
            <a:buChar char="••"/>
          </a:pPr>
          <a:r>
            <a:rPr lang="sk-SK" sz="4000" kern="1200" dirty="0" smtClean="0">
              <a:latin typeface="+mn-lt"/>
            </a:rPr>
            <a:t>Výmena poznatkov
Spoločné články v </a:t>
          </a:r>
          <a:r>
            <a:rPr lang="sk-SK" sz="4000" kern="1200" dirty="0" err="1" smtClean="0">
              <a:latin typeface="+mn-lt"/>
            </a:rPr>
            <a:t>MAGoch</a:t>
          </a:r>
          <a:r>
            <a:rPr lang="sk-SK" sz="4000" kern="1200" dirty="0" smtClean="0">
              <a:latin typeface="+mn-lt"/>
            </a:rPr>
            <a:t>
Spoločné návrhy predložené na ďalšiu spoluprácu</a:t>
          </a:r>
          <a:endParaRPr lang="pl-PL" sz="4000" kern="1200" dirty="0">
            <a:latin typeface="+mn-lt"/>
          </a:endParaRPr>
        </a:p>
      </dsp:txBody>
      <dsp:txXfrm>
        <a:off x="121595" y="760354"/>
        <a:ext cx="5946828" cy="8655295"/>
      </dsp:txXfrm>
    </dsp:sp>
    <dsp:sp modelId="{D8BD4515-719F-4417-BC86-9C1F4FA192D6}">
      <dsp:nvSpPr>
        <dsp:cNvPr id="0" name=""/>
        <dsp:cNvSpPr/>
      </dsp:nvSpPr>
      <dsp:spPr>
        <a:xfrm>
          <a:off x="21807" y="8792638"/>
          <a:ext cx="5946828" cy="1908848"/>
        </a:xfrm>
        <a:prstGeom prst="rect">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0" rIns="60960" bIns="0" numCol="1" spcCol="1270" anchor="ctr" anchorCtr="0">
          <a:noAutofit/>
        </a:bodyPr>
        <a:lstStyle/>
        <a:p>
          <a:pPr lvl="0" algn="l" defTabSz="2133600">
            <a:lnSpc>
              <a:spcPct val="90000"/>
            </a:lnSpc>
            <a:spcBef>
              <a:spcPct val="0"/>
            </a:spcBef>
            <a:spcAft>
              <a:spcPct val="35000"/>
            </a:spcAft>
          </a:pPr>
          <a:r>
            <a:rPr lang="sk-SK" sz="4800" b="1" kern="1200" dirty="0" smtClean="0">
              <a:solidFill>
                <a:schemeClr val="tx1"/>
              </a:solidFill>
            </a:rPr>
            <a:t>Spolupráca medzi projektmi</a:t>
          </a:r>
          <a:endParaRPr lang="pl-PL" sz="4800" b="1" kern="1200" dirty="0">
            <a:solidFill>
              <a:schemeClr val="tx1"/>
            </a:solidFill>
          </a:endParaRPr>
        </a:p>
      </dsp:txBody>
      <dsp:txXfrm>
        <a:off x="21807" y="8792638"/>
        <a:ext cx="4187907" cy="1908848"/>
      </dsp:txXfrm>
    </dsp:sp>
    <dsp:sp modelId="{D67C3267-F335-4643-8CE6-80C048A9717A}">
      <dsp:nvSpPr>
        <dsp:cNvPr id="0" name=""/>
        <dsp:cNvSpPr/>
      </dsp:nvSpPr>
      <dsp:spPr>
        <a:xfrm>
          <a:off x="4158605" y="8888468"/>
          <a:ext cx="2520001" cy="2496148"/>
        </a:xfrm>
        <a:prstGeom prst="ellipse">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680DE60A-2E66-4050-9721-4B668C209D29}">
      <dsp:nvSpPr>
        <dsp:cNvPr id="0" name=""/>
        <dsp:cNvSpPr/>
      </dsp:nvSpPr>
      <dsp:spPr>
        <a:xfrm>
          <a:off x="7294076" y="767171"/>
          <a:ext cx="5946828" cy="8655295"/>
        </a:xfrm>
        <a:prstGeom prst="rect">
          <a:avLst/>
        </a:prstGeom>
        <a:solidFill>
          <a:schemeClr val="accent3">
            <a:alpha val="90000"/>
            <a:tint val="4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0800" tIns="152400" rIns="50800" bIns="50800" numCol="1" spcCol="1270" anchor="t" anchorCtr="0">
          <a:noAutofit/>
        </a:bodyPr>
        <a:lstStyle/>
        <a:p>
          <a:pPr marL="285750" lvl="1" indent="-285750" algn="l" defTabSz="1822450">
            <a:lnSpc>
              <a:spcPct val="100000"/>
            </a:lnSpc>
            <a:spcBef>
              <a:spcPct val="0"/>
            </a:spcBef>
            <a:spcAft>
              <a:spcPts val="1800"/>
            </a:spcAft>
            <a:buChar char="••"/>
          </a:pPr>
          <a:r>
            <a:rPr lang="sk-SK" sz="4000" kern="1200" dirty="0" smtClean="0">
              <a:solidFill>
                <a:prstClr val="black">
                  <a:hueOff val="0"/>
                  <a:satOff val="0"/>
                  <a:lumOff val="0"/>
                  <a:alphaOff val="0"/>
                </a:prstClr>
              </a:solidFill>
              <a:latin typeface="+mn-lt"/>
              <a:ea typeface="+mn-ea"/>
              <a:cs typeface="+mn-cs"/>
            </a:rPr>
            <a:t>Nové fakulty / </a:t>
          </a:r>
          <a:r>
            <a:rPr lang="sk-SK" sz="4000" kern="1200" smtClean="0">
              <a:solidFill>
                <a:prstClr val="black">
                  <a:hueOff val="0"/>
                  <a:satOff val="0"/>
                  <a:lumOff val="0"/>
                  <a:alphaOff val="0"/>
                </a:prstClr>
              </a:solidFill>
              <a:latin typeface="+mn-lt"/>
              <a:ea typeface="+mn-ea"/>
              <a:cs typeface="+mn-cs"/>
            </a:rPr>
            <a:t>výučbové programy </a:t>
          </a:r>
          <a:br>
            <a:rPr lang="sk-SK" sz="4000" kern="1200" smtClean="0">
              <a:solidFill>
                <a:prstClr val="black">
                  <a:hueOff val="0"/>
                  <a:satOff val="0"/>
                  <a:lumOff val="0"/>
                  <a:alphaOff val="0"/>
                </a:prstClr>
              </a:solidFill>
              <a:latin typeface="+mn-lt"/>
              <a:ea typeface="+mn-ea"/>
              <a:cs typeface="+mn-cs"/>
            </a:rPr>
          </a:br>
          <a:r>
            <a:rPr lang="pl-PL" sz="4000" kern="1200" smtClean="0">
              <a:solidFill>
                <a:prstClr val="black">
                  <a:hueOff val="0"/>
                  <a:satOff val="0"/>
                  <a:lumOff val="0"/>
                  <a:alphaOff val="0"/>
                </a:prstClr>
              </a:solidFill>
              <a:latin typeface="+mn-lt"/>
              <a:ea typeface="+mn-ea"/>
              <a:cs typeface="+mn-cs"/>
            </a:rPr>
            <a:t>(</a:t>
          </a:r>
          <a:r>
            <a:rPr lang="pl-PL" sz="4000" i="1" kern="1200" smtClean="0">
              <a:solidFill>
                <a:prstClr val="black">
                  <a:hueOff val="0"/>
                  <a:satOff val="0"/>
                  <a:lumOff val="0"/>
                  <a:alphaOff val="0"/>
                </a:prstClr>
              </a:solidFill>
              <a:latin typeface="+mn-lt"/>
              <a:ea typeface="+mn-ea"/>
              <a:cs typeface="+mn-cs"/>
            </a:rPr>
            <a:t>Uncorking…, Social Innovators</a:t>
          </a:r>
          <a:r>
            <a:rPr lang="pl-PL" sz="4000" kern="1200" smtClean="0">
              <a:solidFill>
                <a:prstClr val="black">
                  <a:hueOff val="0"/>
                  <a:satOff val="0"/>
                  <a:lumOff val="0"/>
                  <a:alphaOff val="0"/>
                </a:prstClr>
              </a:solidFill>
              <a:latin typeface="+mn-lt"/>
              <a:ea typeface="+mn-ea"/>
              <a:cs typeface="+mn-cs"/>
            </a:rPr>
            <a:t>)</a:t>
          </a:r>
          <a:endParaRPr lang="pl-PL" sz="4000" kern="1200" dirty="0">
            <a:solidFill>
              <a:prstClr val="black">
                <a:hueOff val="0"/>
                <a:satOff val="0"/>
                <a:lumOff val="0"/>
                <a:alphaOff val="0"/>
              </a:prstClr>
            </a:solidFill>
            <a:latin typeface="+mn-lt"/>
            <a:ea typeface="+mn-ea"/>
            <a:cs typeface="+mn-cs"/>
          </a:endParaRPr>
        </a:p>
        <a:p>
          <a:pPr marL="285750" lvl="1" indent="-285750" algn="l" defTabSz="1822450">
            <a:lnSpc>
              <a:spcPct val="100000"/>
            </a:lnSpc>
            <a:spcBef>
              <a:spcPct val="0"/>
            </a:spcBef>
            <a:spcAft>
              <a:spcPts val="1800"/>
            </a:spcAft>
            <a:buChar char="••"/>
          </a:pPr>
          <a:r>
            <a:rPr lang="sk-SK" sz="4000" kern="1200" dirty="0" smtClean="0">
              <a:solidFill>
                <a:prstClr val="black">
                  <a:hueOff val="0"/>
                  <a:satOff val="0"/>
                  <a:lumOff val="0"/>
                  <a:alphaOff val="0"/>
                </a:prstClr>
              </a:solidFill>
              <a:latin typeface="+mn-lt"/>
              <a:ea typeface="+mn-ea"/>
              <a:cs typeface="+mn-cs"/>
            </a:rPr>
            <a:t>Členstvo v sieťach a pracovných skupinách
Štúdie/výskumné práce využité pri tvorbe politiky
Prezentácia projektov na miestnej a medzinárodnej úrovni</a:t>
          </a:r>
          <a:endParaRPr lang="pl-PL" sz="4000" kern="1200" dirty="0">
            <a:solidFill>
              <a:prstClr val="black">
                <a:hueOff val="0"/>
                <a:satOff val="0"/>
                <a:lumOff val="0"/>
                <a:alphaOff val="0"/>
              </a:prstClr>
            </a:solidFill>
            <a:latin typeface="+mn-lt"/>
            <a:ea typeface="+mn-ea"/>
            <a:cs typeface="+mn-cs"/>
          </a:endParaRPr>
        </a:p>
      </dsp:txBody>
      <dsp:txXfrm>
        <a:off x="7294076" y="767171"/>
        <a:ext cx="5946828" cy="8655295"/>
      </dsp:txXfrm>
    </dsp:sp>
    <dsp:sp modelId="{567060CC-6734-489F-B0CE-65FCDF9FEF16}">
      <dsp:nvSpPr>
        <dsp:cNvPr id="0" name=""/>
        <dsp:cNvSpPr/>
      </dsp:nvSpPr>
      <dsp:spPr>
        <a:xfrm>
          <a:off x="7194288" y="8799455"/>
          <a:ext cx="5946828" cy="1908848"/>
        </a:xfrm>
        <a:prstGeom prst="rect">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0" rIns="60960" bIns="0" numCol="1" spcCol="1270" anchor="ctr" anchorCtr="0">
          <a:noAutofit/>
        </a:bodyPr>
        <a:lstStyle/>
        <a:p>
          <a:pPr lvl="0" algn="l" defTabSz="2133600">
            <a:lnSpc>
              <a:spcPct val="90000"/>
            </a:lnSpc>
            <a:spcBef>
              <a:spcPct val="0"/>
            </a:spcBef>
            <a:spcAft>
              <a:spcPct val="35000"/>
            </a:spcAft>
          </a:pPr>
          <a:r>
            <a:rPr lang="sk-SK" sz="4800" b="1" kern="1200" dirty="0" smtClean="0"/>
            <a:t>Obhajoba a lobovanie</a:t>
          </a:r>
          <a:endParaRPr lang="pl-PL" sz="4800" b="1" kern="1200" dirty="0"/>
        </a:p>
      </dsp:txBody>
      <dsp:txXfrm>
        <a:off x="7194288" y="8799455"/>
        <a:ext cx="4187907" cy="1908848"/>
      </dsp:txXfrm>
    </dsp:sp>
    <dsp:sp modelId="{FCE66478-5FAF-4115-B64E-DDED7A662918}">
      <dsp:nvSpPr>
        <dsp:cNvPr id="0" name=""/>
        <dsp:cNvSpPr/>
      </dsp:nvSpPr>
      <dsp:spPr>
        <a:xfrm>
          <a:off x="11323926" y="8908917"/>
          <a:ext cx="2534321" cy="2468882"/>
        </a:xfrm>
        <a:prstGeom prst="ellipse">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0DDD4F8A-FBB9-4931-886C-8C0F2C478CD0}">
      <dsp:nvSpPr>
        <dsp:cNvPr id="0" name=""/>
        <dsp:cNvSpPr/>
      </dsp:nvSpPr>
      <dsp:spPr>
        <a:xfrm>
          <a:off x="14473717" y="767171"/>
          <a:ext cx="5946828" cy="8655295"/>
        </a:xfrm>
        <a:prstGeom prst="rect">
          <a:avLst/>
        </a:prstGeom>
        <a:solidFill>
          <a:schemeClr val="accent3">
            <a:alpha val="90000"/>
            <a:tint val="4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0800" tIns="152400" rIns="50800" bIns="50800" numCol="1" spcCol="1270" anchor="t" anchorCtr="0">
          <a:noAutofit/>
        </a:bodyPr>
        <a:lstStyle/>
        <a:p>
          <a:pPr marL="285750" lvl="1" indent="-285750" algn="l" defTabSz="1778000">
            <a:lnSpc>
              <a:spcPct val="100000"/>
            </a:lnSpc>
            <a:spcBef>
              <a:spcPct val="0"/>
            </a:spcBef>
            <a:spcAft>
              <a:spcPts val="1800"/>
            </a:spcAft>
            <a:buChar char="••"/>
          </a:pPr>
          <a:r>
            <a:rPr lang="pl-PL" sz="4000" kern="1200" dirty="0">
              <a:solidFill>
                <a:prstClr val="black">
                  <a:hueOff val="0"/>
                  <a:satOff val="0"/>
                  <a:lumOff val="0"/>
                  <a:alphaOff val="0"/>
                </a:prstClr>
              </a:solidFill>
              <a:latin typeface="+mn-lt"/>
              <a:ea typeface="+mn-ea"/>
              <a:cs typeface="+mn-cs"/>
            </a:rPr>
            <a:t>Inclusive </a:t>
          </a:r>
          <a:r>
            <a:rPr lang="pl-PL" sz="4000" kern="1200" dirty="0" err="1">
              <a:solidFill>
                <a:prstClr val="black">
                  <a:hueOff val="0"/>
                  <a:satOff val="0"/>
                  <a:lumOff val="0"/>
                  <a:alphaOff val="0"/>
                </a:prstClr>
              </a:solidFill>
              <a:latin typeface="+mn-lt"/>
              <a:ea typeface="+mn-ea"/>
              <a:cs typeface="+mn-cs"/>
            </a:rPr>
            <a:t>Entrepreneurship</a:t>
          </a:r>
          <a:r>
            <a:rPr lang="pl-PL" sz="4000" kern="1200" dirty="0">
              <a:solidFill>
                <a:prstClr val="black">
                  <a:hueOff val="0"/>
                  <a:satOff val="0"/>
                  <a:lumOff val="0"/>
                  <a:alphaOff val="0"/>
                </a:prstClr>
              </a:solidFill>
              <a:latin typeface="+mn-lt"/>
              <a:ea typeface="+mn-ea"/>
              <a:cs typeface="+mn-cs"/>
            </a:rPr>
            <a:t> (</a:t>
          </a:r>
          <a:r>
            <a:rPr lang="pl-PL" sz="4000" i="1" kern="1200" dirty="0">
              <a:solidFill>
                <a:prstClr val="black">
                  <a:hueOff val="0"/>
                  <a:satOff val="0"/>
                  <a:lumOff val="0"/>
                  <a:alphaOff val="0"/>
                </a:prstClr>
              </a:solidFill>
              <a:latin typeface="+mn-lt"/>
              <a:ea typeface="+mn-ea"/>
              <a:cs typeface="+mn-cs"/>
            </a:rPr>
            <a:t>YENESIS</a:t>
          </a:r>
          <a:r>
            <a:rPr lang="pl-PL" sz="4000" kern="1200" dirty="0">
              <a:solidFill>
                <a:prstClr val="black">
                  <a:hueOff val="0"/>
                  <a:satOff val="0"/>
                  <a:lumOff val="0"/>
                  <a:alphaOff val="0"/>
                </a:prstClr>
              </a:solidFill>
              <a:latin typeface="+mn-lt"/>
              <a:ea typeface="+mn-ea"/>
              <a:cs typeface="+mn-cs"/>
            </a:rPr>
            <a:t>, 2022)</a:t>
          </a:r>
        </a:p>
        <a:p>
          <a:pPr marL="285750" lvl="1" indent="-285750" algn="l" defTabSz="1778000">
            <a:lnSpc>
              <a:spcPct val="100000"/>
            </a:lnSpc>
            <a:spcBef>
              <a:spcPct val="0"/>
            </a:spcBef>
            <a:spcAft>
              <a:spcPts val="1800"/>
            </a:spcAft>
            <a:buChar char="••"/>
          </a:pPr>
          <a:r>
            <a:rPr lang="pl-PL" sz="4000" kern="1200" err="1">
              <a:solidFill>
                <a:prstClr val="black">
                  <a:hueOff val="0"/>
                  <a:satOff val="0"/>
                  <a:lumOff val="0"/>
                  <a:alphaOff val="0"/>
                </a:prstClr>
              </a:solidFill>
              <a:latin typeface="+mn-lt"/>
              <a:ea typeface="+mn-ea"/>
              <a:cs typeface="+mn-cs"/>
            </a:rPr>
            <a:t>Crystal</a:t>
          </a:r>
          <a:r>
            <a:rPr lang="pl-PL" sz="4000" kern="1200">
              <a:solidFill>
                <a:prstClr val="black">
                  <a:hueOff val="0"/>
                  <a:satOff val="0"/>
                  <a:lumOff val="0"/>
                  <a:alphaOff val="0"/>
                </a:prstClr>
              </a:solidFill>
              <a:latin typeface="+mn-lt"/>
              <a:ea typeface="+mn-ea"/>
              <a:cs typeface="+mn-cs"/>
            </a:rPr>
            <a:t> </a:t>
          </a:r>
          <a:r>
            <a:rPr lang="pl-PL" sz="4000" kern="1200" err="1">
              <a:solidFill>
                <a:prstClr val="black">
                  <a:hueOff val="0"/>
                  <a:satOff val="0"/>
                  <a:lumOff val="0"/>
                  <a:alphaOff val="0"/>
                </a:prstClr>
              </a:solidFill>
              <a:latin typeface="+mn-lt"/>
              <a:ea typeface="+mn-ea"/>
              <a:cs typeface="+mn-cs"/>
            </a:rPr>
            <a:t>Wing</a:t>
          </a:r>
          <a:r>
            <a:rPr lang="pl-PL" sz="4000" kern="1200">
              <a:solidFill>
                <a:prstClr val="black">
                  <a:hueOff val="0"/>
                  <a:satOff val="0"/>
                  <a:lumOff val="0"/>
                  <a:alphaOff val="0"/>
                </a:prstClr>
              </a:solidFill>
              <a:latin typeface="+mn-lt"/>
              <a:ea typeface="+mn-ea"/>
              <a:cs typeface="+mn-cs"/>
            </a:rPr>
            <a:t> (</a:t>
          </a:r>
          <a:r>
            <a:rPr lang="pl-PL" sz="4000" i="1" kern="1200" err="1">
              <a:solidFill>
                <a:prstClr val="black">
                  <a:hueOff val="0"/>
                  <a:satOff val="0"/>
                  <a:lumOff val="0"/>
                  <a:alphaOff val="0"/>
                </a:prstClr>
              </a:solidFill>
              <a:latin typeface="+mn-lt"/>
              <a:ea typeface="+mn-ea"/>
              <a:cs typeface="+mn-cs"/>
            </a:rPr>
            <a:t>Inclusion</a:t>
          </a:r>
          <a:r>
            <a:rPr lang="pl-PL" sz="4000" i="1" kern="1200">
              <a:solidFill>
                <a:prstClr val="black">
                  <a:hueOff val="0"/>
                  <a:satOff val="0"/>
                  <a:lumOff val="0"/>
                  <a:alphaOff val="0"/>
                </a:prstClr>
              </a:solidFill>
              <a:latin typeface="+mn-lt"/>
              <a:ea typeface="+mn-ea"/>
              <a:cs typeface="+mn-cs"/>
            </a:rPr>
            <a:t> </a:t>
          </a:r>
          <a:r>
            <a:rPr lang="pl-PL" sz="4000" i="1" kern="1200" err="1">
              <a:solidFill>
                <a:prstClr val="black">
                  <a:hueOff val="0"/>
                  <a:satOff val="0"/>
                  <a:lumOff val="0"/>
                  <a:alphaOff val="0"/>
                </a:prstClr>
              </a:solidFill>
              <a:latin typeface="+mn-lt"/>
              <a:ea typeface="+mn-ea"/>
              <a:cs typeface="+mn-cs"/>
            </a:rPr>
            <a:t>through</a:t>
          </a:r>
          <a:r>
            <a:rPr lang="pl-PL" sz="4000" i="1" kern="1200">
              <a:solidFill>
                <a:prstClr val="black">
                  <a:hueOff val="0"/>
                  <a:satOff val="0"/>
                  <a:lumOff val="0"/>
                  <a:alphaOff val="0"/>
                </a:prstClr>
              </a:solidFill>
              <a:latin typeface="+mn-lt"/>
              <a:ea typeface="+mn-ea"/>
              <a:cs typeface="+mn-cs"/>
            </a:rPr>
            <a:t> </a:t>
          </a:r>
          <a:r>
            <a:rPr lang="pl-PL" sz="4000" i="1" kern="1200" err="1">
              <a:solidFill>
                <a:prstClr val="black">
                  <a:hueOff val="0"/>
                  <a:satOff val="0"/>
                  <a:lumOff val="0"/>
                  <a:alphaOff val="0"/>
                </a:prstClr>
              </a:solidFill>
              <a:latin typeface="+mn-lt"/>
              <a:ea typeface="+mn-ea"/>
              <a:cs typeface="+mn-cs"/>
            </a:rPr>
            <a:t>sports</a:t>
          </a:r>
          <a:r>
            <a:rPr lang="pl-PL" sz="4000" kern="1200">
              <a:solidFill>
                <a:prstClr val="black">
                  <a:hueOff val="0"/>
                  <a:satOff val="0"/>
                  <a:lumOff val="0"/>
                  <a:alphaOff val="0"/>
                </a:prstClr>
              </a:solidFill>
              <a:latin typeface="+mn-lt"/>
              <a:ea typeface="+mn-ea"/>
              <a:cs typeface="+mn-cs"/>
            </a:rPr>
            <a:t>…, 2021)</a:t>
          </a:r>
        </a:p>
        <a:p>
          <a:pPr marL="285750" lvl="1" indent="-285750" algn="l" defTabSz="1778000">
            <a:lnSpc>
              <a:spcPct val="100000"/>
            </a:lnSpc>
            <a:spcBef>
              <a:spcPct val="0"/>
            </a:spcBef>
            <a:spcAft>
              <a:spcPts val="1800"/>
            </a:spcAft>
            <a:buChar char="••"/>
          </a:pPr>
          <a:r>
            <a:rPr lang="pl-PL" sz="4000" kern="1200">
              <a:solidFill>
                <a:prstClr val="black">
                  <a:hueOff val="0"/>
                  <a:satOff val="0"/>
                  <a:lumOff val="0"/>
                  <a:alphaOff val="0"/>
                </a:prstClr>
              </a:solidFill>
              <a:latin typeface="+mn-lt"/>
              <a:ea typeface="+mn-ea"/>
              <a:cs typeface="+mn-cs"/>
            </a:rPr>
            <a:t>Best </a:t>
          </a:r>
          <a:r>
            <a:rPr lang="pl-PL" sz="4000" kern="1200" err="1">
              <a:solidFill>
                <a:prstClr val="black">
                  <a:hueOff val="0"/>
                  <a:satOff val="0"/>
                  <a:lumOff val="0"/>
                  <a:alphaOff val="0"/>
                </a:prstClr>
              </a:solidFill>
              <a:latin typeface="+mn-lt"/>
              <a:ea typeface="+mn-ea"/>
              <a:cs typeface="+mn-cs"/>
            </a:rPr>
            <a:t>practice</a:t>
          </a:r>
          <a:r>
            <a:rPr lang="pl-PL" sz="4000" kern="1200">
              <a:solidFill>
                <a:prstClr val="black">
                  <a:hueOff val="0"/>
                  <a:satOff val="0"/>
                  <a:lumOff val="0"/>
                  <a:alphaOff val="0"/>
                </a:prstClr>
              </a:solidFill>
              <a:latin typeface="+mn-lt"/>
              <a:ea typeface="+mn-ea"/>
              <a:cs typeface="+mn-cs"/>
            </a:rPr>
            <a:t> by </a:t>
          </a:r>
          <a:r>
            <a:rPr lang="pl-PL" sz="4000" kern="1200" err="1">
              <a:solidFill>
                <a:prstClr val="black">
                  <a:hueOff val="0"/>
                  <a:satOff val="0"/>
                  <a:lumOff val="0"/>
                  <a:alphaOff val="0"/>
                </a:prstClr>
              </a:solidFill>
              <a:latin typeface="+mn-lt"/>
              <a:ea typeface="+mn-ea"/>
              <a:cs typeface="+mn-cs"/>
            </a:rPr>
            <a:t>SHOUT</a:t>
          </a:r>
          <a:r>
            <a:rPr lang="pl-PL" sz="4000" kern="1200">
              <a:solidFill>
                <a:prstClr val="black">
                  <a:hueOff val="0"/>
                  <a:satOff val="0"/>
                  <a:lumOff val="0"/>
                  <a:alphaOff val="0"/>
                </a:prstClr>
              </a:solidFill>
              <a:latin typeface="+mn-lt"/>
              <a:ea typeface="+mn-ea"/>
              <a:cs typeface="+mn-cs"/>
            </a:rPr>
            <a:t> (</a:t>
          </a:r>
          <a:r>
            <a:rPr lang="pl-PL" sz="4000" i="1" kern="1200" err="1">
              <a:solidFill>
                <a:prstClr val="black">
                  <a:hueOff val="0"/>
                  <a:satOff val="0"/>
                  <a:lumOff val="0"/>
                  <a:alphaOff val="0"/>
                </a:prstClr>
              </a:solidFill>
              <a:latin typeface="+mn-lt"/>
              <a:ea typeface="+mn-ea"/>
              <a:cs typeface="+mn-cs"/>
            </a:rPr>
            <a:t>Social</a:t>
          </a:r>
          <a:r>
            <a:rPr lang="pl-PL" sz="4000" i="1" kern="1200">
              <a:solidFill>
                <a:prstClr val="black">
                  <a:hueOff val="0"/>
                  <a:satOff val="0"/>
                  <a:lumOff val="0"/>
                  <a:alphaOff val="0"/>
                </a:prstClr>
              </a:solidFill>
              <a:latin typeface="+mn-lt"/>
              <a:ea typeface="+mn-ea"/>
              <a:cs typeface="+mn-cs"/>
            </a:rPr>
            <a:t> </a:t>
          </a:r>
          <a:r>
            <a:rPr lang="pl-PL" sz="4000" i="1" kern="1200" err="1">
              <a:solidFill>
                <a:prstClr val="black">
                  <a:hueOff val="0"/>
                  <a:satOff val="0"/>
                  <a:lumOff val="0"/>
                  <a:alphaOff val="0"/>
                </a:prstClr>
              </a:solidFill>
              <a:latin typeface="+mn-lt"/>
              <a:ea typeface="+mn-ea"/>
              <a:cs typeface="+mn-cs"/>
            </a:rPr>
            <a:t>Innovators</a:t>
          </a:r>
          <a:r>
            <a:rPr lang="pl-PL" sz="4000" kern="1200">
              <a:solidFill>
                <a:prstClr val="black">
                  <a:hueOff val="0"/>
                  <a:satOff val="0"/>
                  <a:lumOff val="0"/>
                  <a:alphaOff val="0"/>
                </a:prstClr>
              </a:solidFill>
              <a:latin typeface="+mn-lt"/>
              <a:ea typeface="+mn-ea"/>
              <a:cs typeface="+mn-cs"/>
            </a:rPr>
            <a:t>, 2021)</a:t>
          </a:r>
        </a:p>
        <a:p>
          <a:pPr marL="285750" lvl="1" indent="-285750" algn="l" defTabSz="1778000">
            <a:lnSpc>
              <a:spcPct val="100000"/>
            </a:lnSpc>
            <a:spcBef>
              <a:spcPct val="0"/>
            </a:spcBef>
            <a:spcAft>
              <a:spcPts val="1800"/>
            </a:spcAft>
            <a:buChar char="••"/>
          </a:pPr>
          <a:r>
            <a:rPr lang="pl-PL" sz="4000" kern="1200" err="1">
              <a:solidFill>
                <a:prstClr val="black">
                  <a:hueOff val="0"/>
                  <a:satOff val="0"/>
                  <a:lumOff val="0"/>
                  <a:alphaOff val="0"/>
                </a:prstClr>
              </a:solidFill>
              <a:latin typeface="+mn-lt"/>
              <a:ea typeface="+mn-ea"/>
              <a:cs typeface="+mn-cs"/>
            </a:rPr>
            <a:t>CEDEFOP</a:t>
          </a:r>
          <a:r>
            <a:rPr lang="pl-PL" sz="4000" kern="1200">
              <a:solidFill>
                <a:prstClr val="black">
                  <a:hueOff val="0"/>
                  <a:satOff val="0"/>
                  <a:lumOff val="0"/>
                  <a:alphaOff val="0"/>
                </a:prstClr>
              </a:solidFill>
              <a:latin typeface="+mn-lt"/>
              <a:ea typeface="+mn-ea"/>
              <a:cs typeface="+mn-cs"/>
            </a:rPr>
            <a:t> </a:t>
          </a:r>
          <a:r>
            <a:rPr lang="pl-PL" sz="4000" kern="1200" err="1">
              <a:solidFill>
                <a:prstClr val="black">
                  <a:hueOff val="0"/>
                  <a:satOff val="0"/>
                  <a:lumOff val="0"/>
                  <a:alphaOff val="0"/>
                </a:prstClr>
              </a:solidFill>
              <a:latin typeface="+mn-lt"/>
              <a:ea typeface="+mn-ea"/>
              <a:cs typeface="+mn-cs"/>
            </a:rPr>
            <a:t>recognition</a:t>
          </a:r>
          <a:r>
            <a:rPr lang="pl-PL" sz="4000" kern="1200">
              <a:solidFill>
                <a:prstClr val="black">
                  <a:hueOff val="0"/>
                  <a:satOff val="0"/>
                  <a:lumOff val="0"/>
                  <a:alphaOff val="0"/>
                </a:prstClr>
              </a:solidFill>
              <a:latin typeface="+mn-lt"/>
              <a:ea typeface="+mn-ea"/>
              <a:cs typeface="+mn-cs"/>
            </a:rPr>
            <a:t> (</a:t>
          </a:r>
          <a:r>
            <a:rPr lang="pl-PL" sz="4000" i="1" kern="1200" err="1">
              <a:solidFill>
                <a:prstClr val="black">
                  <a:hueOff val="0"/>
                  <a:satOff val="0"/>
                  <a:lumOff val="0"/>
                  <a:alphaOff val="0"/>
                </a:prstClr>
              </a:solidFill>
              <a:latin typeface="+mn-lt"/>
              <a:ea typeface="+mn-ea"/>
              <a:cs typeface="+mn-cs"/>
            </a:rPr>
            <a:t>YouthSHARE</a:t>
          </a:r>
          <a:r>
            <a:rPr lang="pl-PL" sz="4000" kern="1200">
              <a:solidFill>
                <a:prstClr val="black">
                  <a:hueOff val="0"/>
                  <a:satOff val="0"/>
                  <a:lumOff val="0"/>
                  <a:alphaOff val="0"/>
                </a:prstClr>
              </a:solidFill>
              <a:latin typeface="+mn-lt"/>
              <a:ea typeface="+mn-ea"/>
              <a:cs typeface="+mn-cs"/>
            </a:rPr>
            <a:t>, 2021</a:t>
          </a:r>
          <a:r>
            <a:rPr lang="pl-PL" sz="4000" kern="1200">
              <a:latin typeface="+mn-lt"/>
            </a:rPr>
            <a:t>)</a:t>
          </a:r>
        </a:p>
        <a:p>
          <a:pPr marL="285750" lvl="1" indent="-285750" algn="l" defTabSz="1778000">
            <a:lnSpc>
              <a:spcPct val="90000"/>
            </a:lnSpc>
            <a:spcBef>
              <a:spcPct val="0"/>
            </a:spcBef>
            <a:spcAft>
              <a:spcPct val="15000"/>
            </a:spcAft>
            <a:buChar char="••"/>
          </a:pPr>
          <a:endParaRPr lang="pl-PL" sz="4000" kern="1200">
            <a:latin typeface="+mn-lt"/>
          </a:endParaRPr>
        </a:p>
      </dsp:txBody>
      <dsp:txXfrm>
        <a:off x="14473717" y="767171"/>
        <a:ext cx="5946828" cy="8655295"/>
      </dsp:txXfrm>
    </dsp:sp>
    <dsp:sp modelId="{74845332-CAAE-40B6-8580-A7402E74044D}">
      <dsp:nvSpPr>
        <dsp:cNvPr id="0" name=""/>
        <dsp:cNvSpPr/>
      </dsp:nvSpPr>
      <dsp:spPr>
        <a:xfrm>
          <a:off x="14373929" y="8799455"/>
          <a:ext cx="5946828" cy="1908848"/>
        </a:xfrm>
        <a:prstGeom prst="rect">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0" rIns="60960" bIns="0" numCol="1" spcCol="1270" anchor="ctr" anchorCtr="0">
          <a:noAutofit/>
        </a:bodyPr>
        <a:lstStyle/>
        <a:p>
          <a:pPr lvl="0" algn="l" defTabSz="2133600">
            <a:lnSpc>
              <a:spcPct val="90000"/>
            </a:lnSpc>
            <a:spcBef>
              <a:spcPct val="0"/>
            </a:spcBef>
            <a:spcAft>
              <a:spcPct val="35000"/>
            </a:spcAft>
          </a:pPr>
          <a:r>
            <a:rPr lang="sk-SK" sz="4800" b="1" kern="1200" dirty="0" smtClean="0"/>
            <a:t>Ocenenia a uznania</a:t>
          </a:r>
          <a:endParaRPr lang="pl-PL" sz="4800" b="1" kern="1200" dirty="0"/>
        </a:p>
      </dsp:txBody>
      <dsp:txXfrm>
        <a:off x="14373929" y="8799455"/>
        <a:ext cx="4187907" cy="1908848"/>
      </dsp:txXfrm>
    </dsp:sp>
    <dsp:sp modelId="{3DD5B111-F708-452D-B277-1708AC4947FA}">
      <dsp:nvSpPr>
        <dsp:cNvPr id="0" name=""/>
        <dsp:cNvSpPr/>
      </dsp:nvSpPr>
      <dsp:spPr>
        <a:xfrm>
          <a:off x="18522654" y="8908917"/>
          <a:ext cx="2496148" cy="2468882"/>
        </a:xfrm>
        <a:prstGeom prst="ellipse">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6.xml><?xml version="1.0" encoding="utf-8"?>
<dgm:layoutDef xmlns:dgm="http://schemas.openxmlformats.org/drawingml/2006/diagram" xmlns:a="http://schemas.openxmlformats.org/drawingml/2006/main" uniqueId="urn:microsoft.com/office/officeart/2009/3/layout/CircleRelationship">
  <dgm:title val=""/>
  <dgm:desc val=""/>
  <dgm:catLst>
    <dgm:cat type="relationship" pri="1500"/>
  </dgm:catLst>
  <dgm:samp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ampData>
  <dgm:style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tyleData>
  <dgm:clr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clrData>
  <dgm:layoutNode name="Name0">
    <dgm:varLst>
      <dgm:chMax val="1"/>
      <dgm:chPref val="1"/>
    </dgm:varLst>
    <dgm:shape xmlns:r="http://schemas.openxmlformats.org/officeDocument/2006/relationships" r:blip="">
      <dgm:adjLst/>
    </dgm:shape>
    <dgm:choose name="Name1">
      <dgm:if name="Name2" axis="ch ch" ptType="node node" func="cnt" op="equ" val="0">
        <dgm:alg type="composite">
          <dgm:param type="ar" val="0.98"/>
        </dgm:alg>
        <dgm:constrLst>
          <dgm:constr type="primFontSz" for="des" ptType="node" op="equ" val="65"/>
          <dgm:constr type="l" for="ch" forName="Parent" refType="w" fact="0"/>
          <dgm:constr type="t" for="ch" forName="Parent" refType="h" fact="0.039"/>
          <dgm:constr type="w" for="ch" forName="Parent" refType="w" fact="0.8734"/>
          <dgm:constr type="h" for="ch" forName="Parent" refType="h" fact="0.856"/>
          <dgm:constr type="l" for="ch" forName="Accent1" refType="w" fact="0.4984"/>
          <dgm:constr type="t" for="ch" forName="Accent1" refType="h" fact="0"/>
          <dgm:constr type="w" for="ch" forName="Accent1" refType="w" fact="0.0972"/>
          <dgm:constr type="h" for="ch" forName="Accent1" refType="h" fact="0.0952"/>
          <dgm:constr type="l" for="ch" forName="Accent2" refType="w" fact="0.2684"/>
          <dgm:constr type="t" for="ch" forName="Accent2" refType="h" fact="0.8314"/>
          <dgm:constr type="w" for="ch" forName="Accent2" refType="w" fact="0.0704"/>
          <dgm:constr type="h" for="ch" forName="Accent2" refType="h" fact="0.069"/>
          <dgm:constr type="l" for="ch" forName="Accent3" refType="w" fact="0.9296"/>
          <dgm:constr type="t" for="ch" forName="Accent3" refType="h" fact="0.3864"/>
          <dgm:constr type="w" for="ch" forName="Accent3" refType="w" fact="0.0704"/>
          <dgm:constr type="h" for="ch" forName="Accent3" refType="h" fact="0.069"/>
          <dgm:constr type="l" for="ch" forName="Accent4" refType="w" fact="0.5931"/>
          <dgm:constr type="t" for="ch" forName="Accent4" refType="h" fact="0.9048"/>
          <dgm:constr type="w" for="ch" forName="Accent4" refType="w" fact="0.0972"/>
          <dgm:constr type="h" for="ch" forName="Accent4" refType="h" fact="0.0952"/>
          <dgm:constr type="l" for="ch" forName="Accent5" refType="w" fact="0.2883"/>
          <dgm:constr type="t" for="ch" forName="Accent5" refType="h" fact="0.1353"/>
          <dgm:constr type="w" for="ch" forName="Accent5" refType="w" fact="0.0704"/>
          <dgm:constr type="h" for="ch" forName="Accent5" refType="h" fact="0.069"/>
          <dgm:constr type="l" for="ch" forName="Accent6" refType="w" fact="0.0666"/>
          <dgm:constr type="t" for="ch" forName="Accent6" refType="h" fact="0.53"/>
          <dgm:constr type="w" for="ch" forName="Accent6" refType="w" fact="0.0704"/>
          <dgm:constr type="h" for="ch" forName="Accent6" refType="h" fact="0.069"/>
        </dgm:constrLst>
      </dgm:if>
      <dgm:if name="Name3" axis="ch ch" ptType="node node" func="cnt" op="equ" val="1">
        <dgm:alg type="composite">
          <dgm:param type="ar" val="1.2476"/>
        </dgm:alg>
        <dgm:constrLst>
          <dgm:constr type="primFontSz" for="des" ptType="node" op="equ" val="65"/>
          <dgm:constr type="l" for="ch" forName="Parent" refType="w" fact="0.2145"/>
          <dgm:constr type="t" for="ch" forName="Parent" refType="h" fact="0.039"/>
          <dgm:constr type="w" for="ch" forName="Parent" refType="w" fact="0.6861"/>
          <dgm:constr type="h" for="ch" forName="Parent" refType="h" fact="0.856"/>
          <dgm:constr type="l" for="ch" forName="Accent8" refType="w" fact="0.0262"/>
          <dgm:constr type="t" for="ch" forName="Accent8" refType="h" fact="0.6434"/>
          <dgm:constr type="w" for="ch" forName="Accent8" refType="w" fact="0.138"/>
          <dgm:constr type="h" for="ch" forName="Accent8" refType="h" fact="0.1721"/>
          <dgm:constr type="l" for="ch" forName="Accent1" refType="w" fact="0.6059"/>
          <dgm:constr type="t" for="ch" forName="Accent1" refType="h" fact="0"/>
          <dgm:constr type="w" for="ch" forName="Accent1" refType="w" fact="0.0763"/>
          <dgm:constr type="h" for="ch" forName="Accent1" refType="h" fact="0.0952"/>
          <dgm:constr type="l" for="ch" forName="Accent2" refType="w" fact="0.4253"/>
          <dgm:constr type="t" for="ch" forName="Accent2" refType="h" fact="0.8314"/>
          <dgm:constr type="w" for="ch" forName="Accent2" refType="w" fact="0.0553"/>
          <dgm:constr type="h" for="ch" forName="Accent2" refType="h" fact="0.069"/>
          <dgm:constr type="l" for="ch" forName="Accent3" refType="w" fact="0.9447"/>
          <dgm:constr type="t" for="ch" forName="Accent3" refType="h" fact="0.3864"/>
          <dgm:constr type="w" for="ch" forName="Accent3" refType="w" fact="0.0553"/>
          <dgm:constr type="h" for="ch" forName="Accent3" refType="h" fact="0.069"/>
          <dgm:constr type="l" for="ch" forName="Child1" refType="w" fact="0"/>
          <dgm:constr type="t" for="ch" forName="Child1" refType="h" fact="0.1935"/>
          <dgm:constr type="w" for="ch" forName="Child1" refType="w" fact="0.2789"/>
          <dgm:constr type="h" for="ch" forName="Child1" refType="h" fact="0.3479"/>
          <dgm:constr type="l" for="ch" forName="Accent4" refType="w" fact="0.6803"/>
          <dgm:constr type="t" for="ch" forName="Accent4" refType="h" fact="0.9048"/>
          <dgm:constr type="w" for="ch" forName="Accent4" refType="w" fact="0.0763"/>
          <dgm:constr type="h" for="ch" forName="Accent4" refType="h" fact="0.0952"/>
          <dgm:constr type="l" for="ch" forName="Accent7" refType="w" fact="0.5287"/>
          <dgm:constr type="t" for="ch" forName="Accent7" refType="h" fact="0.1383"/>
          <dgm:constr type="w" for="ch" forName="Accent7" refType="w" fact="0.0763"/>
          <dgm:constr type="h" for="ch" forName="Accent7" refType="h" fact="0.0952"/>
          <dgm:constr type="l" for="ch" forName="Accent5" refType="w" fact="0.4409"/>
          <dgm:constr type="t" for="ch" forName="Accent5" refType="h" fact="0.1353"/>
          <dgm:constr type="w" for="ch" forName="Accent5" refType="w" fact="0.0553"/>
          <dgm:constr type="h" for="ch" forName="Accent5" refType="h" fact="0.069"/>
          <dgm:constr type="l" for="ch" forName="Accent6" refType="w" fact="0.2668"/>
          <dgm:constr type="t" for="ch" forName="Accent6" refType="h" fact="0.53"/>
          <dgm:constr type="w" for="ch" forName="Accent6" refType="w" fact="0.0553"/>
          <dgm:constr type="h" for="ch" forName="Accent6" refType="h" fact="0.069"/>
        </dgm:constrLst>
      </dgm:if>
      <dgm:if name="Name4" axis="ch ch" ptType="node node" func="cnt" op="equ" val="2">
        <dgm:alg type="composite">
          <dgm:param type="ar" val="1.592"/>
        </dgm:alg>
        <dgm:constrLst>
          <dgm:constr type="primFontSz" for="des" ptType="node" op="equ" val="65"/>
          <dgm:constr type="l" for="ch" forName="Parent" refType="w" fact="0.1886"/>
          <dgm:constr type="t" for="ch" forName="Parent" refType="h" fact="0.039"/>
          <dgm:constr type="w" for="ch" forName="Parent" refType="w" fact="0.5377"/>
          <dgm:constr type="h" for="ch" forName="Parent" refType="h" fact="0.856"/>
          <dgm:constr type="l" for="ch" forName="Accent8" refType="w" fact="0.0411"/>
          <dgm:constr type="t" for="ch" forName="Accent8" refType="h" fact="0.6434"/>
          <dgm:constr type="w" for="ch" forName="Accent8" refType="w" fact="0.1081"/>
          <dgm:constr type="h" for="ch" forName="Accent8" refType="h" fact="0.1721"/>
          <dgm:constr type="l" for="ch" forName="Accent1" refType="w" fact="0.4954"/>
          <dgm:constr type="t" for="ch" forName="Accent1" refType="h" fact="0"/>
          <dgm:constr type="w" for="ch" forName="Accent1" refType="w" fact="0.0598"/>
          <dgm:constr type="h" for="ch" forName="Accent1" refType="h" fact="0.0952"/>
          <dgm:constr type="l" for="ch" forName="Accent2" refType="w" fact="0.3538"/>
          <dgm:constr type="t" for="ch" forName="Accent2" refType="h" fact="0.8314"/>
          <dgm:constr type="w" for="ch" forName="Accent2" refType="w" fact="0.0433"/>
          <dgm:constr type="h" for="ch" forName="Accent2" refType="h" fact="0.069"/>
          <dgm:constr type="l" for="ch" forName="Accent3" refType="w" fact="0.7609"/>
          <dgm:constr type="t" for="ch" forName="Accent3" refType="h" fact="0.3864"/>
          <dgm:constr type="w" for="ch" forName="Accent3" refType="w" fact="0.0433"/>
          <dgm:constr type="h" for="ch" forName="Accent3" refType="h" fact="0.069"/>
          <dgm:constr type="l" for="ch" forName="Accent9" refType="w" fact="0.6839"/>
          <dgm:constr type="t" for="ch" forName="Accent9" refType="h" fact="0.27"/>
          <dgm:constr type="w" for="ch" forName="Accent9" refType="w" fact="0.0598"/>
          <dgm:constr type="h" for="ch" forName="Accent9" refType="h" fact="0.0952"/>
          <dgm:constr type="l" for="ch" forName="Child1" refType="w" fact="0.0206"/>
          <dgm:constr type="t" for="ch" forName="Child1" refType="h" fact="0.1935"/>
          <dgm:constr type="w" for="ch" forName="Child1" refType="w" fact="0.2186"/>
          <dgm:constr type="h" for="ch" forName="Child1" refType="h" fact="0.3479"/>
          <dgm:constr type="l" for="ch" forName="Child2" refType="w" fact="0.7814"/>
          <dgm:constr type="t" for="ch" forName="Child2" refType="h" fact="0.0298"/>
          <dgm:constr type="w" for="ch" forName="Child2" refType="w" fact="0.2186"/>
          <dgm:constr type="h" for="ch" forName="Child2" refType="h" fact="0.3479"/>
          <dgm:constr type="l" for="ch" forName="Accent10" refType="w" fact="0"/>
          <dgm:constr type="t" for="ch" forName="Accent10" refType="h" fact="0.8482"/>
          <dgm:constr type="w" for="ch" forName="Accent10" refType="w" fact="0.0433"/>
          <dgm:constr type="h" for="ch" forName="Accent10" refType="h" fact="0.069"/>
          <dgm:constr type="l" for="ch" forName="Accent11" refType="w" fact="0.4318"/>
          <dgm:constr type="t" for="ch" forName="Accent11" refType="h" fact="0.75"/>
          <dgm:constr type="w" for="ch" forName="Accent11" refType="w" fact="0.0433"/>
          <dgm:constr type="h" for="ch" forName="Accent11" refType="h" fact="0.069"/>
          <dgm:constr type="l" for="ch" forName="Accent7" refType="w" fact="0.4349"/>
          <dgm:constr type="t" for="ch" forName="Accent7" refType="h" fact="0.1383"/>
          <dgm:constr type="w" for="ch" forName="Accent7" refType="w" fact="0.0598"/>
          <dgm:constr type="h" for="ch" forName="Accent7" refType="h" fact="0.0952"/>
          <dgm:constr type="l" for="ch" forName="Accent5" refType="w" fact="0.3661"/>
          <dgm:constr type="t" for="ch" forName="Accent5" refType="h" fact="0.1353"/>
          <dgm:constr type="w" for="ch" forName="Accent5" refType="w" fact="0.0433"/>
          <dgm:constr type="h" for="ch" forName="Accent5" refType="h" fact="0.069"/>
          <dgm:constr type="l" for="ch" forName="Accent6" refType="w" fact="0.2296"/>
          <dgm:constr type="t" for="ch" forName="Accent6" refType="h" fact="0.53"/>
          <dgm:constr type="w" for="ch" forName="Accent6" refType="w" fact="0.0433"/>
          <dgm:constr type="h" for="ch" forName="Accent6" refType="h" fact="0.069"/>
          <dgm:constr type="l" for="ch" forName="Accent4" refType="w" fact="0.5537"/>
          <dgm:constr type="t" for="ch" forName="Accent4" refType="h" fact="0.9048"/>
          <dgm:constr type="w" for="ch" forName="Accent4" refType="w" fact="0.0598"/>
          <dgm:constr type="h" for="ch" forName="Accent4" refType="h" fact="0.0952"/>
        </dgm:constrLst>
      </dgm:if>
      <dgm:if name="Name5" axis="ch ch" ptType="node node" func="cnt" op="equ" val="3">
        <dgm:alg type="composite">
          <dgm:param type="ar" val="1.7557"/>
        </dgm:alg>
        <dgm:constrLst>
          <dgm:constr type="primFontSz" for="des" ptType="node" op="equ" val="65"/>
          <dgm:constr type="l" for="ch" forName="Parent" refType="w" fact="0.171"/>
          <dgm:constr type="t" for="ch" forName="Parent" refType="h" fact="0.039"/>
          <dgm:constr type="w" for="ch" forName="Parent" refType="w" fact="0.4875"/>
          <dgm:constr type="h" for="ch" forName="Parent" refType="h" fact="0.856"/>
          <dgm:constr type="l" for="ch" forName="Accent8" refType="w" fact="0.0373"/>
          <dgm:constr type="t" for="ch" forName="Accent8" refType="h" fact="0.6434"/>
          <dgm:constr type="w" for="ch" forName="Accent8" refType="w" fact="0.098"/>
          <dgm:constr type="h" for="ch" forName="Accent8" refType="h" fact="0.1721"/>
          <dgm:constr type="l" for="ch" forName="Accent1" refType="w" fact="0.4492"/>
          <dgm:constr type="t" for="ch" forName="Accent1" refType="h" fact="0"/>
          <dgm:constr type="w" for="ch" forName="Accent1" refType="w" fact="0.0542"/>
          <dgm:constr type="h" for="ch" forName="Accent1" refType="h" fact="0.0952"/>
          <dgm:constr type="l" for="ch" forName="Accent2" refType="w" fact="0.3209"/>
          <dgm:constr type="t" for="ch" forName="Accent2" refType="h" fact="0.8314"/>
          <dgm:constr type="w" for="ch" forName="Accent2" refType="w" fact="0.0393"/>
          <dgm:constr type="h" for="ch" forName="Accent2" refType="h" fact="0.069"/>
          <dgm:constr type="l" for="ch" forName="Accent3" refType="w" fact="0.6899"/>
          <dgm:constr type="t" for="ch" forName="Accent3" refType="h" fact="0.3864"/>
          <dgm:constr type="w" for="ch" forName="Accent3" refType="w" fact="0.0393"/>
          <dgm:constr type="h" for="ch" forName="Accent3" refType="h" fact="0.069"/>
          <dgm:constr type="l" for="ch" forName="Accent9" refType="w" fact="0.6201"/>
          <dgm:constr type="t" for="ch" forName="Accent9" refType="h" fact="0.27"/>
          <dgm:constr type="w" for="ch" forName="Accent9" refType="w" fact="0.0542"/>
          <dgm:constr type="h" for="ch" forName="Accent9" refType="h" fact="0.0952"/>
          <dgm:constr type="l" for="ch" forName="Child1" refType="w" fact="0.0186"/>
          <dgm:constr type="t" for="ch" forName="Child1" refType="h" fact="0.1935"/>
          <dgm:constr type="w" for="ch" forName="Child1" refType="w" fact="0.1982"/>
          <dgm:constr type="h" for="ch" forName="Child1" refType="h" fact="0.3479"/>
          <dgm:constr type="l" for="ch" forName="Child2" refType="w" fact="0.7086"/>
          <dgm:constr type="t" for="ch" forName="Child2" refType="h" fact="0.0298"/>
          <dgm:constr type="w" for="ch" forName="Child2" refType="w" fact="0.1982"/>
          <dgm:constr type="h" for="ch" forName="Child2" refType="h" fact="0.3479"/>
          <dgm:constr type="l" for="ch" forName="Child3" refType="w" fact="0.8018"/>
          <dgm:constr type="t" for="ch" forName="Child3" refType="h" fact="0.6312"/>
          <dgm:constr type="w" for="ch" forName="Child3" refType="w" fact="0.1982"/>
          <dgm:constr type="h" for="ch" forName="Child3" refType="h" fact="0.3479"/>
          <dgm:constr type="l" for="ch" forName="Accent12" refType="w" fact="0.7459"/>
          <dgm:constr type="t" for="ch" forName="Accent12" refType="h" fact="0.619"/>
          <dgm:constr type="w" for="ch" forName="Accent12" refType="w" fact="0.0393"/>
          <dgm:constr type="h" for="ch" forName="Accent12" refType="h" fact="0.069"/>
          <dgm:constr type="l" for="ch" forName="Accent4" refType="w" fact="0.5021"/>
          <dgm:constr type="t" for="ch" forName="Accent4" refType="h" fact="0.9048"/>
          <dgm:constr type="w" for="ch" forName="Accent4" refType="w" fact="0.0542"/>
          <dgm:constr type="h" for="ch" forName="Accent4" refType="h" fact="0.0952"/>
          <dgm:constr type="l" for="ch" forName="Accent10" refType="w" fact="0"/>
          <dgm:constr type="t" for="ch" forName="Accent10" refType="h" fact="0.8482"/>
          <dgm:constr type="w" for="ch" forName="Accent10" refType="w" fact="0.0393"/>
          <dgm:constr type="h" for="ch" forName="Accent10" refType="h" fact="0.069"/>
          <dgm:constr type="l" for="ch" forName="Accent11" refType="w" fact="0.3916"/>
          <dgm:constr type="t" for="ch" forName="Accent11" refType="h" fact="0.75"/>
          <dgm:constr type="w" for="ch" forName="Accent11" refType="w" fact="0.0393"/>
          <dgm:constr type="h" for="ch" forName="Accent11" refType="h" fact="0.069"/>
          <dgm:constr type="l" for="ch" forName="Accent7" refType="w" fact="0.3944"/>
          <dgm:constr type="t" for="ch" forName="Accent7" refType="h" fact="0.1383"/>
          <dgm:constr type="w" for="ch" forName="Accent7" refType="w" fact="0.0542"/>
          <dgm:constr type="h" for="ch" forName="Accent7" refType="h" fact="0.0952"/>
          <dgm:constr type="l" for="ch" forName="Accent5" refType="w" fact="0.3319"/>
          <dgm:constr type="t" for="ch" forName="Accent5" refType="h" fact="0.1353"/>
          <dgm:constr type="w" for="ch" forName="Accent5" refType="w" fact="0.0393"/>
          <dgm:constr type="h" for="ch" forName="Accent5" refType="h" fact="0.069"/>
          <dgm:constr type="l" for="ch" forName="Accent6" refType="w" fact="0.2082"/>
          <dgm:constr type="t" for="ch" forName="Accent6" refType="h" fact="0.53"/>
          <dgm:constr type="w" for="ch" forName="Accent6" refType="w" fact="0.0393"/>
          <dgm:constr type="h" for="ch" forName="Accent6" refType="h" fact="0.069"/>
        </dgm:constrLst>
      </dgm:if>
      <dgm:if name="Name6" axis="ch ch" ptType="node node" func="cnt" op="equ" val="4">
        <dgm:alg type="composite">
          <dgm:param type="ar" val="1.3749"/>
        </dgm:alg>
        <dgm:constrLst>
          <dgm:constr type="primFontSz" for="des" ptType="node" op="equ" val="65"/>
          <dgm:constr type="l" for="ch" forName="Parent" refType="w" fact="0.171"/>
          <dgm:constr type="t" for="ch" forName="Parent" refType="h" fact="0.0306"/>
          <dgm:constr type="w" for="ch" forName="Parent" refType="w" fact="0.4875"/>
          <dgm:constr type="h" for="ch" forName="Parent" refType="h" fact="0.6703"/>
          <dgm:constr type="l" for="ch" forName="Accent8" refType="w" fact="0.0373"/>
          <dgm:constr type="t" for="ch" forName="Accent8" refType="h" fact="0.5038"/>
          <dgm:constr type="w" for="ch" forName="Accent8" refType="w" fact="0.098"/>
          <dgm:constr type="h" for="ch" forName="Accent8" refType="h" fact="0.1348"/>
          <dgm:constr type="l" for="ch" forName="Accent1" refType="w" fact="0.4492"/>
          <dgm:constr type="t" for="ch" forName="Accent1" refType="h" fact="0"/>
          <dgm:constr type="w" for="ch" forName="Accent1" refType="w" fact="0.0542"/>
          <dgm:constr type="h" for="ch" forName="Accent1" refType="h" fact="0.0746"/>
          <dgm:constr type="l" for="ch" forName="Accent2" refType="w" fact="0.3209"/>
          <dgm:constr type="t" for="ch" forName="Accent2" refType="h" fact="0.6511"/>
          <dgm:constr type="w" for="ch" forName="Accent2" refType="w" fact="0.0393"/>
          <dgm:constr type="h" for="ch" forName="Accent2" refType="h" fact="0.054"/>
          <dgm:constr type="l" for="ch" forName="Accent3" refType="w" fact="0.6899"/>
          <dgm:constr type="t" for="ch" forName="Accent3" refType="h" fact="0.3026"/>
          <dgm:constr type="w" for="ch" forName="Accent3" refType="w" fact="0.0393"/>
          <dgm:constr type="h" for="ch" forName="Accent3" refType="h" fact="0.054"/>
          <dgm:constr type="l" for="ch" forName="Accent9" refType="w" fact="0.6201"/>
          <dgm:constr type="t" for="ch" forName="Accent9" refType="h" fact="0.2115"/>
          <dgm:constr type="w" for="ch" forName="Accent9" refType="w" fact="0.0542"/>
          <dgm:constr type="h" for="ch" forName="Accent9" refType="h" fact="0.0746"/>
          <dgm:constr type="l" for="ch" forName="Child1" refType="w" fact="0.0186"/>
          <dgm:constr type="t" for="ch" forName="Child1" refType="h" fact="0.1515"/>
          <dgm:constr type="w" for="ch" forName="Child1" refType="w" fact="0.1982"/>
          <dgm:constr type="h" for="ch" forName="Child1" refType="h" fact="0.2725"/>
          <dgm:constr type="l" for="ch" forName="Child2" refType="w" fact="0.7086"/>
          <dgm:constr type="t" for="ch" forName="Child2" refType="h" fact="0.0233"/>
          <dgm:constr type="w" for="ch" forName="Child2" refType="w" fact="0.1982"/>
          <dgm:constr type="h" for="ch" forName="Child2" refType="h" fact="0.2725"/>
          <dgm:constr type="l" for="ch" forName="Child3" refType="w" fact="0.8018"/>
          <dgm:constr type="t" for="ch" forName="Child3" refType="h" fact="0.4943"/>
          <dgm:constr type="w" for="ch" forName="Child3" refType="w" fact="0.1982"/>
          <dgm:constr type="h" for="ch" forName="Child3" refType="h" fact="0.2725"/>
          <dgm:constr type="l" for="ch" forName="Accent12" refType="w" fact="0.7459"/>
          <dgm:constr type="t" for="ch" forName="Accent12" refType="h" fact="0.4848"/>
          <dgm:constr type="w" for="ch" forName="Accent12" refType="w" fact="0.0393"/>
          <dgm:constr type="h" for="ch" forName="Accent12" refType="h" fact="0.054"/>
          <dgm:constr type="l" for="ch" forName="Accent4" refType="w" fact="0.5021"/>
          <dgm:constr type="t" for="ch" forName="Accent4" refType="h" fact="0.7085"/>
          <dgm:constr type="w" for="ch" forName="Accent4" refType="w" fact="0.0542"/>
          <dgm:constr type="h" for="ch" forName="Accent4" refType="h" fact="0.0746"/>
          <dgm:constr type="l" for="ch" forName="Accent10" refType="w" fact="0"/>
          <dgm:constr type="t" for="ch" forName="Accent10" refType="h" fact="0.6642"/>
          <dgm:constr type="w" for="ch" forName="Accent10" refType="w" fact="0.0393"/>
          <dgm:constr type="h" for="ch" forName="Accent10" refType="h" fact="0.054"/>
          <dgm:constr type="l" for="ch" forName="Accent11" refType="w" fact="0.3916"/>
          <dgm:constr type="t" for="ch" forName="Accent11" refType="h" fact="0.5873"/>
          <dgm:constr type="w" for="ch" forName="Accent11" refType="w" fact="0.0393"/>
          <dgm:constr type="h" for="ch" forName="Accent11" refType="h" fact="0.054"/>
          <dgm:constr type="l" for="ch" forName="Accent7" refType="w" fact="0.3944"/>
          <dgm:constr type="t" for="ch" forName="Accent7" refType="h" fact="0.1083"/>
          <dgm:constr type="w" for="ch" forName="Accent7" refType="w" fact="0.0542"/>
          <dgm:constr type="h" for="ch" forName="Accent7" refType="h" fact="0.0746"/>
          <dgm:constr type="l" for="ch" forName="Accent5" refType="w" fact="0.3319"/>
          <dgm:constr type="t" for="ch" forName="Accent5" refType="h" fact="0.1059"/>
          <dgm:constr type="w" for="ch" forName="Accent5" refType="w" fact="0.0393"/>
          <dgm:constr type="h" for="ch" forName="Accent5" refType="h" fact="0.054"/>
          <dgm:constr type="l" for="ch" forName="Accent6" refType="w" fact="0.2082"/>
          <dgm:constr type="t" for="ch" forName="Accent6" refType="h" fact="0.4151"/>
          <dgm:constr type="w" for="ch" forName="Accent6" refType="w" fact="0.0393"/>
          <dgm:constr type="h" for="ch" forName="Accent6" refType="h" fact="0.054"/>
          <dgm:constr type="l" for="ch" forName="Child4" refType="w" fact="0.2329"/>
          <dgm:constr type="t" for="ch" forName="Child4" refType="h" fact="0.7275"/>
          <dgm:constr type="w" for="ch" forName="Child4" refType="w" fact="0.1982"/>
          <dgm:constr type="h" for="ch" forName="Child4" refType="h" fact="0.2725"/>
          <dgm:constr type="l" for="ch" forName="Accent13" refType="w" fact="0.4099"/>
          <dgm:constr type="t" for="ch" forName="Accent13" refType="h" fact="0.7183"/>
          <dgm:constr type="w" for="ch" forName="Accent13" refType="w" fact="0.0393"/>
          <dgm:constr type="h" for="ch" forName="Accent13" refType="h" fact="0.054"/>
        </dgm:constrLst>
      </dgm:if>
      <dgm:else name="Name7">
        <dgm:alg type="composite">
          <dgm:param type="ar" val="1.1477"/>
        </dgm:alg>
        <dgm:constrLst>
          <dgm:constr type="primFontSz" for="des" ptType="node" op="equ" val="65"/>
          <dgm:constr type="l" for="ch" forName="Parent" refType="w" fact="0.171"/>
          <dgm:constr type="t" for="ch" forName="Parent" refType="h" fact="0.1907"/>
          <dgm:constr type="w" for="ch" forName="Parent" refType="w" fact="0.4875"/>
          <dgm:constr type="h" for="ch" forName="Parent" refType="h" fact="0.5596"/>
          <dgm:constr type="l" for="ch" forName="Accent8" refType="w" fact="0.0373"/>
          <dgm:constr type="t" for="ch" forName="Accent8" refType="h" fact="0.5858"/>
          <dgm:constr type="w" for="ch" forName="Accent8" refType="w" fact="0.098"/>
          <dgm:constr type="h" for="ch" forName="Accent8" refType="h" fact="0.1125"/>
          <dgm:constr type="l" for="ch" forName="Accent1" refType="w" fact="0.4492"/>
          <dgm:constr type="t" for="ch" forName="Accent1" refType="h" fact="0.1652"/>
          <dgm:constr type="w" for="ch" forName="Accent1" refType="w" fact="0.0542"/>
          <dgm:constr type="h" for="ch" forName="Accent1" refType="h" fact="0.0623"/>
          <dgm:constr type="l" for="ch" forName="Accent2" refType="w" fact="0.3209"/>
          <dgm:constr type="t" for="ch" forName="Accent2" refType="h" fact="0.7087"/>
          <dgm:constr type="w" for="ch" forName="Accent2" refType="w" fact="0.0393"/>
          <dgm:constr type="h" for="ch" forName="Accent2" refType="h" fact="0.0451"/>
          <dgm:constr type="l" for="ch" forName="Accent3" refType="w" fact="0.6899"/>
          <dgm:constr type="t" for="ch" forName="Accent3" refType="h" fact="0.4178"/>
          <dgm:constr type="w" for="ch" forName="Accent3" refType="w" fact="0.0393"/>
          <dgm:constr type="h" for="ch" forName="Accent3" refType="h" fact="0.0451"/>
          <dgm:constr type="l" for="ch" forName="Accent9" refType="w" fact="0.6201"/>
          <dgm:constr type="t" for="ch" forName="Accent9" refType="h" fact="0.3417"/>
          <dgm:constr type="w" for="ch" forName="Accent9" refType="w" fact="0.0542"/>
          <dgm:constr type="h" for="ch" forName="Accent9" refType="h" fact="0.0623"/>
          <dgm:constr type="l" for="ch" forName="Child1" refType="w" fact="0.0186"/>
          <dgm:constr type="t" for="ch" forName="Child1" refType="h" fact="0.2917"/>
          <dgm:constr type="w" for="ch" forName="Child1" refType="w" fact="0.1982"/>
          <dgm:constr type="h" for="ch" forName="Child1" refType="h" fact="0.2275"/>
          <dgm:constr type="l" for="ch" forName="Child2" refType="w" fact="0.7086"/>
          <dgm:constr type="t" for="ch" forName="Child2" refType="h" fact="0.1847"/>
          <dgm:constr type="w" for="ch" forName="Child2" refType="w" fact="0.1982"/>
          <dgm:constr type="h" for="ch" forName="Child2" refType="h" fact="0.2275"/>
          <dgm:constr type="l" for="ch" forName="Child3" refType="w" fact="0.8018"/>
          <dgm:constr type="t" for="ch" forName="Child3" refType="h" fact="0.5778"/>
          <dgm:constr type="w" for="ch" forName="Child3" refType="w" fact="0.1982"/>
          <dgm:constr type="h" for="ch" forName="Child3" refType="h" fact="0.2275"/>
          <dgm:constr type="l" for="ch" forName="Accent12" refType="w" fact="0.7459"/>
          <dgm:constr type="t" for="ch" forName="Accent12" refType="h" fact="0.5699"/>
          <dgm:constr type="w" for="ch" forName="Accent12" refType="w" fact="0.0393"/>
          <dgm:constr type="h" for="ch" forName="Accent12" refType="h" fact="0.0451"/>
          <dgm:constr type="l" for="ch" forName="Accent4" refType="w" fact="0.5021"/>
          <dgm:constr type="t" for="ch" forName="Accent4" refType="h" fact="0.7567"/>
          <dgm:constr type="w" for="ch" forName="Accent4" refType="w" fact="0.0542"/>
          <dgm:constr type="h" for="ch" forName="Accent4" refType="h" fact="0.0623"/>
          <dgm:constr type="l" for="ch" forName="Accent10" refType="w" fact="0"/>
          <dgm:constr type="t" for="ch" forName="Accent10" refType="h" fact="0.7197"/>
          <dgm:constr type="w" for="ch" forName="Accent10" refType="w" fact="0.0393"/>
          <dgm:constr type="h" for="ch" forName="Accent10" refType="h" fact="0.0451"/>
          <dgm:constr type="l" for="ch" forName="Accent11" refType="w" fact="0.3916"/>
          <dgm:constr type="t" for="ch" forName="Accent11" refType="h" fact="0.6555"/>
          <dgm:constr type="w" for="ch" forName="Accent11" refType="w" fact="0.0393"/>
          <dgm:constr type="h" for="ch" forName="Accent11" refType="h" fact="0.0451"/>
          <dgm:constr type="l" for="ch" forName="Accent7" refType="w" fact="0.3944"/>
          <dgm:constr type="t" for="ch" forName="Accent7" refType="h" fact="0.2556"/>
          <dgm:constr type="w" for="ch" forName="Accent7" refType="w" fact="0.0542"/>
          <dgm:constr type="h" for="ch" forName="Accent7" refType="h" fact="0.0623"/>
          <dgm:constr type="l" for="ch" forName="Accent5" refType="w" fact="0.3319"/>
          <dgm:constr type="t" for="ch" forName="Accent5" refType="h" fact="0.2536"/>
          <dgm:constr type="w" for="ch" forName="Accent5" refType="w" fact="0.0393"/>
          <dgm:constr type="h" for="ch" forName="Accent5" refType="h" fact="0.0451"/>
          <dgm:constr type="l" for="ch" forName="Accent6" refType="w" fact="0.2082"/>
          <dgm:constr type="t" for="ch" forName="Accent6" refType="h" fact="0.5117"/>
          <dgm:constr type="w" for="ch" forName="Accent6" refType="w" fact="0.0393"/>
          <dgm:constr type="h" for="ch" forName="Accent6" refType="h" fact="0.0451"/>
          <dgm:constr type="l" for="ch" forName="Child5" refType="w" fact="0.4219"/>
          <dgm:constr type="t" for="ch" forName="Child5" refType="h" fact="0"/>
          <dgm:constr type="w" for="ch" forName="Child5" refType="w" fact="0.1982"/>
          <dgm:constr type="h" for="ch" forName="Child5" refType="h" fact="0.2275"/>
          <dgm:constr type="l" for="ch" forName="Child4" refType="w" fact="0.2329"/>
          <dgm:constr type="t" for="ch" forName="Child4" refType="h" fact="0.7725"/>
          <dgm:constr type="w" for="ch" forName="Child4" refType="w" fact="0.1982"/>
          <dgm:constr type="h" for="ch" forName="Child4" refType="h" fact="0.2275"/>
          <dgm:constr type="l" for="ch" forName="Accent15" refType="w" fact="0.1775"/>
          <dgm:constr type="t" for="ch" forName="Accent15" refType="h" fact="0.2466"/>
          <dgm:constr type="w" for="ch" forName="Accent15" refType="w" fact="0.0393"/>
          <dgm:constr type="h" for="ch" forName="Accent15" refType="h" fact="0.0451"/>
          <dgm:constr type="l" for="ch" forName="Accent16" refType="w" fact="0.6351"/>
          <dgm:constr type="t" for="ch" forName="Accent16" refType="h" fact="0.056"/>
          <dgm:constr type="w" for="ch" forName="Accent16" refType="w" fact="0.0393"/>
          <dgm:constr type="h" for="ch" forName="Accent16" refType="h" fact="0.0451"/>
          <dgm:constr type="l" for="ch" forName="Accent13" refType="w" fact="0.4099"/>
          <dgm:constr type="t" for="ch" forName="Accent13" refType="h" fact="0.7648"/>
          <dgm:constr type="w" for="ch" forName="Accent13" refType="w" fact="0.0393"/>
          <dgm:constr type="h" for="ch" forName="Accent13" refType="h" fact="0.0451"/>
        </dgm:constrLst>
      </dgm:else>
    </dgm:choose>
    <dgm:forEach name="wrapper" axis="self" ptType="parTrans">
      <dgm:forEach name="accentRepeat1" axis="self">
        <dgm:layoutNode name="AccentHold1" styleLbl="node1">
          <dgm:alg type="sp"/>
          <dgm:shape xmlns:r="http://schemas.openxmlformats.org/officeDocument/2006/relationships" type="ellipse" r:blip="">
            <dgm:adjLst/>
          </dgm:shape>
          <dgm:presOf/>
        </dgm:layoutNode>
      </dgm:forEach>
      <dgm:forEach name="accentRepeat2" axis="self">
        <dgm:layoutNode name="AccentHold2" styleLbl="node1">
          <dgm:alg type="sp"/>
          <dgm:shape xmlns:r="http://schemas.openxmlformats.org/officeDocument/2006/relationships" type="ellipse" r:blip="">
            <dgm:adjLst/>
          </dgm:shape>
          <dgm:presOf/>
        </dgm:layoutNode>
      </dgm:forEach>
      <dgm:forEach name="accentRepeat3" axis="self">
        <dgm:layoutNode name="AccentHold3" styleLbl="node1">
          <dgm:alg type="sp"/>
          <dgm:shape xmlns:r="http://schemas.openxmlformats.org/officeDocument/2006/relationships" type="ellipse" r:blip="">
            <dgm:adjLst/>
          </dgm:shape>
          <dgm:presOf/>
        </dgm:layoutNode>
      </dgm:forEach>
    </dgm:forEach>
    <dgm:forEach name="Name8" axis="ch" ptType="node" cnt="1">
      <dgm:layoutNode name="Parent" styleLbl="node0">
        <dgm:varLst>
          <dgm:chMax val="5"/>
          <dgm:chPref val="5"/>
        </dgm:varLst>
        <dgm:alg type="tx"/>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ch" ptType="node" func="cnt" op="lte" val="4">
          <dgm:layoutNode name="Accent1" styleLbl="node1">
            <dgm:alg type="sp"/>
            <dgm:shape xmlns:r="http://schemas.openxmlformats.org/officeDocument/2006/relationships" type="ellipse" r:blip="">
              <dgm:adjLst/>
            </dgm:shape>
            <dgm:presOf/>
            <dgm:constrLst/>
          </dgm:layoutNode>
        </dgm:if>
        <dgm:else name="Name11"/>
      </dgm:choose>
      <dgm:layoutNode name="Accent2" styleLbl="node1">
        <dgm:alg type="sp"/>
        <dgm:shape xmlns:r="http://schemas.openxmlformats.org/officeDocument/2006/relationships" type="ellipse" r:blip="">
          <dgm:adjLst/>
        </dgm:shape>
        <dgm:presOf/>
        <dgm:constrLst/>
      </dgm:layoutNode>
      <dgm:layoutNode name="Accent3" styleLbl="node1">
        <dgm:alg type="sp"/>
        <dgm:shape xmlns:r="http://schemas.openxmlformats.org/officeDocument/2006/relationships" type="ellipse" r:blip="">
          <dgm:adjLst/>
        </dgm:shape>
        <dgm:presOf/>
        <dgm:constrLst/>
      </dgm:layoutNode>
      <dgm:layoutNode name="Accent4" styleLbl="node1">
        <dgm:alg type="sp"/>
        <dgm:shape xmlns:r="http://schemas.openxmlformats.org/officeDocument/2006/relationships" type="ellipse" r:blip="">
          <dgm:adjLst/>
        </dgm:shape>
        <dgm:presOf/>
        <dgm:constrLst/>
      </dgm:layoutNode>
      <dgm:layoutNode name="Accent5" styleLbl="node1">
        <dgm:alg type="sp"/>
        <dgm:shape xmlns:r="http://schemas.openxmlformats.org/officeDocument/2006/relationships" type="ellipse" r:blip="">
          <dgm:adjLst/>
        </dgm:shape>
        <dgm:presOf/>
        <dgm:constrLst/>
      </dgm:layoutNode>
      <dgm:layoutNode name="Accent6" styleLbl="node1">
        <dgm:alg type="sp"/>
        <dgm:shape xmlns:r="http://schemas.openxmlformats.org/officeDocument/2006/relationships" type="ellipse" r:blip="">
          <dgm:adjLst/>
        </dgm:shape>
        <dgm:presOf/>
        <dgm:constrLst/>
      </dgm:layoutNode>
    </dgm:forEach>
    <dgm:forEach name="Name12" axis="ch ch" ptType="node node" st="1 1" cnt="1 1">
      <dgm:layoutNode name="Child1"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7">
        <dgm:alg type="sp"/>
        <dgm:shape xmlns:r="http://schemas.openxmlformats.org/officeDocument/2006/relationships" r:blip="">
          <dgm:adjLst/>
        </dgm:shape>
        <dgm:presOf/>
        <dgm:constrLst/>
        <dgm:forEach name="Name13" ref="accentRepeat1"/>
      </dgm:layoutNode>
      <dgm:layoutNode name="Accent8">
        <dgm:alg type="sp"/>
        <dgm:shape xmlns:r="http://schemas.openxmlformats.org/officeDocument/2006/relationships" r:blip="">
          <dgm:adjLst/>
        </dgm:shape>
        <dgm:presOf/>
        <dgm:constrLst/>
        <dgm:forEach name="Name14" ref="accentRepeat2"/>
      </dgm:layoutNode>
    </dgm:forEach>
    <dgm:forEach name="Name15" axis="ch ch" ptType="node node" st="1 2" cnt="1 1">
      <dgm:layoutNode name="Child2"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9">
        <dgm:alg type="sp"/>
        <dgm:shape xmlns:r="http://schemas.openxmlformats.org/officeDocument/2006/relationships" r:blip="">
          <dgm:adjLst/>
        </dgm:shape>
        <dgm:presOf/>
        <dgm:constrLst/>
        <dgm:forEach name="Name16" ref="accentRepeat1"/>
      </dgm:layoutNode>
      <dgm:layoutNode name="Accent10">
        <dgm:alg type="sp"/>
        <dgm:shape xmlns:r="http://schemas.openxmlformats.org/officeDocument/2006/relationships" r:blip="">
          <dgm:adjLst/>
        </dgm:shape>
        <dgm:presOf/>
        <dgm:constrLst/>
        <dgm:forEach name="Name17" ref="accentRepeat2"/>
      </dgm:layoutNode>
      <dgm:layoutNode name="Accent11">
        <dgm:alg type="sp"/>
        <dgm:shape xmlns:r="http://schemas.openxmlformats.org/officeDocument/2006/relationships" r:blip="">
          <dgm:adjLst/>
        </dgm:shape>
        <dgm:presOf/>
        <dgm:constrLst/>
        <dgm:forEach name="Name18" ref="accentRepeat3"/>
      </dgm:layoutNode>
    </dgm:forEach>
    <dgm:forEach name="Name19" axis="ch ch" ptType="node node" st="1 3" cnt="1 1">
      <dgm:layoutNode name="Child3"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2">
        <dgm:alg type="sp"/>
        <dgm:shape xmlns:r="http://schemas.openxmlformats.org/officeDocument/2006/relationships" r:blip="">
          <dgm:adjLst/>
        </dgm:shape>
        <dgm:presOf/>
        <dgm:constrLst/>
        <dgm:forEach name="Name20" ref="accentRepeat1"/>
      </dgm:layoutNode>
    </dgm:forEach>
    <dgm:forEach name="Name21" axis="ch ch" ptType="node node" st="1 4" cnt="1 1">
      <dgm:layoutNode name="Child4"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3">
        <dgm:alg type="sp"/>
        <dgm:shape xmlns:r="http://schemas.openxmlformats.org/officeDocument/2006/relationships" r:blip="">
          <dgm:adjLst/>
        </dgm:shape>
        <dgm:presOf/>
        <dgm:constrLst/>
        <dgm:forEach name="Name22" ref="accentRepeat1"/>
      </dgm:layoutNode>
    </dgm:forEach>
    <dgm:forEach name="Name23" axis="ch ch" ptType="node node" st="1 5" cnt="1 1">
      <dgm:layoutNode name="Child5"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5">
        <dgm:alg type="sp"/>
        <dgm:shape xmlns:r="http://schemas.openxmlformats.org/officeDocument/2006/relationships" r:blip="">
          <dgm:adjLst/>
        </dgm:shape>
        <dgm:presOf/>
        <dgm:constrLst/>
        <dgm:forEach name="Name24" ref="accentRepeat2"/>
      </dgm:layoutNode>
      <dgm:layoutNode name="Accent16">
        <dgm:alg type="sp"/>
        <dgm:shape xmlns:r="http://schemas.openxmlformats.org/officeDocument/2006/relationships" r:blip="">
          <dgm:adjLst/>
        </dgm:shape>
        <dgm:presOf/>
        <dgm:constrLst/>
        <dgm:forEach name="Name25" ref="accentRepeat3"/>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6A57144-1CBB-4515-B696-16F63A0D6277}" type="datetimeFigureOut">
              <a:rPr lang="en-GB" smtClean="0"/>
              <a:t>27/06/2023</a:t>
            </a:fld>
            <a:endParaRPr lang="en-GB"/>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err="1"/>
              <a:t>Click</a:t>
            </a:r>
            <a:r>
              <a:rPr lang="nb-NO"/>
              <a:t> to </a:t>
            </a:r>
            <a:r>
              <a:rPr lang="nb-NO" err="1"/>
              <a:t>add</a:t>
            </a:r>
            <a:r>
              <a:rPr lang="nb-NO"/>
              <a:t> </a:t>
            </a:r>
            <a:r>
              <a:rPr lang="nb-NO" err="1"/>
              <a:t>text</a:t>
            </a:r>
            <a:endParaRPr lang="nb-NO"/>
          </a:p>
          <a:p>
            <a:pPr lvl="1"/>
            <a:r>
              <a:rPr lang="nb-NO"/>
              <a:t>Andre nivå</a:t>
            </a:r>
          </a:p>
          <a:p>
            <a:pPr lvl="2"/>
            <a:r>
              <a:rPr lang="nb-NO"/>
              <a:t>Tredje nivå</a:t>
            </a:r>
          </a:p>
          <a:p>
            <a:pPr lvl="3"/>
            <a:r>
              <a:rPr lang="nb-NO"/>
              <a:t>Fjerde nivå</a:t>
            </a:r>
          </a:p>
          <a:p>
            <a:pPr lvl="4"/>
            <a:r>
              <a:rPr lang="nb-NO"/>
              <a:t>Femte nivå</a:t>
            </a:r>
            <a:endParaRPr lang="en-GB"/>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DA259D-87B2-48A8-8896-0559A1CBD787}" type="slidenum">
              <a:rPr lang="en-GB" smtClean="0"/>
              <a:t>‹#›</a:t>
            </a:fld>
            <a:endParaRPr lang="en-GB"/>
          </a:p>
        </p:txBody>
      </p:sp>
    </p:spTree>
    <p:extLst>
      <p:ext uri="{BB962C8B-B14F-4D97-AF65-F5344CB8AC3E}">
        <p14:creationId xmlns:p14="http://schemas.microsoft.com/office/powerpoint/2010/main" val="2322460102"/>
      </p:ext>
    </p:extLst>
  </p:cSld>
  <p:clrMap bg1="lt1" tx1="dk1" bg2="lt2" tx2="dk2" accent1="accent1" accent2="accent2" accent3="accent3" accent4="accent4" accent5="accent5" accent6="accent6" hlink="hlink" folHlink="folHlink"/>
  <p:notesStyle>
    <a:lvl1pPr marL="0" algn="l" defTabSz="1828252" rtl="0" eaLnBrk="1" latinLnBrk="0" hangingPunct="1">
      <a:defRPr sz="2400" kern="1200">
        <a:solidFill>
          <a:schemeClr val="tx1"/>
        </a:solidFill>
        <a:latin typeface="+mn-lt"/>
        <a:ea typeface="+mn-ea"/>
        <a:cs typeface="+mn-cs"/>
      </a:defRPr>
    </a:lvl1pPr>
    <a:lvl2pPr marL="914127" algn="l" defTabSz="1828252" rtl="0" eaLnBrk="1" latinLnBrk="0" hangingPunct="1">
      <a:defRPr sz="2400" kern="1200">
        <a:solidFill>
          <a:schemeClr val="tx1"/>
        </a:solidFill>
        <a:latin typeface="+mn-lt"/>
        <a:ea typeface="+mn-ea"/>
        <a:cs typeface="+mn-cs"/>
      </a:defRPr>
    </a:lvl2pPr>
    <a:lvl3pPr marL="1828252" algn="l" defTabSz="1828252" rtl="0" eaLnBrk="1" latinLnBrk="0" hangingPunct="1">
      <a:defRPr sz="2400" kern="1200">
        <a:solidFill>
          <a:schemeClr val="tx1"/>
        </a:solidFill>
        <a:latin typeface="+mn-lt"/>
        <a:ea typeface="+mn-ea"/>
        <a:cs typeface="+mn-cs"/>
      </a:defRPr>
    </a:lvl3pPr>
    <a:lvl4pPr marL="2742379" algn="l" defTabSz="1828252" rtl="0" eaLnBrk="1" latinLnBrk="0" hangingPunct="1">
      <a:defRPr sz="2400" kern="1200">
        <a:solidFill>
          <a:schemeClr val="tx1"/>
        </a:solidFill>
        <a:latin typeface="+mn-lt"/>
        <a:ea typeface="+mn-ea"/>
        <a:cs typeface="+mn-cs"/>
      </a:defRPr>
    </a:lvl4pPr>
    <a:lvl5pPr marL="3656503" algn="l" defTabSz="1828252" rtl="0" eaLnBrk="1" latinLnBrk="0" hangingPunct="1">
      <a:defRPr sz="2400" kern="1200">
        <a:solidFill>
          <a:schemeClr val="tx1"/>
        </a:solidFill>
        <a:latin typeface="+mn-lt"/>
        <a:ea typeface="+mn-ea"/>
        <a:cs typeface="+mn-cs"/>
      </a:defRPr>
    </a:lvl5pPr>
    <a:lvl6pPr marL="4570628" algn="l" defTabSz="1828252" rtl="0" eaLnBrk="1" latinLnBrk="0" hangingPunct="1">
      <a:defRPr sz="2400" kern="1200">
        <a:solidFill>
          <a:schemeClr val="tx1"/>
        </a:solidFill>
        <a:latin typeface="+mn-lt"/>
        <a:ea typeface="+mn-ea"/>
        <a:cs typeface="+mn-cs"/>
      </a:defRPr>
    </a:lvl6pPr>
    <a:lvl7pPr marL="5484755" algn="l" defTabSz="1828252" rtl="0" eaLnBrk="1" latinLnBrk="0" hangingPunct="1">
      <a:defRPr sz="2400" kern="1200">
        <a:solidFill>
          <a:schemeClr val="tx1"/>
        </a:solidFill>
        <a:latin typeface="+mn-lt"/>
        <a:ea typeface="+mn-ea"/>
        <a:cs typeface="+mn-cs"/>
      </a:defRPr>
    </a:lvl7pPr>
    <a:lvl8pPr marL="6398880" algn="l" defTabSz="1828252" rtl="0" eaLnBrk="1" latinLnBrk="0" hangingPunct="1">
      <a:defRPr sz="2400" kern="1200">
        <a:solidFill>
          <a:schemeClr val="tx1"/>
        </a:solidFill>
        <a:latin typeface="+mn-lt"/>
        <a:ea typeface="+mn-ea"/>
        <a:cs typeface="+mn-cs"/>
      </a:defRPr>
    </a:lvl8pPr>
    <a:lvl9pPr marL="7313007" algn="l" defTabSz="1828252" rtl="0" eaLnBrk="1" latinLnBrk="0" hangingPunct="1">
      <a:defRPr sz="2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marL="342900" lvl="0" indent="-342900" algn="just">
              <a:lnSpc>
                <a:spcPct val="107000"/>
              </a:lnSpc>
              <a:buFont typeface="Wingdings" panose="05000000000000000000" pitchFamily="2" charset="2"/>
              <a:buChar char=""/>
            </a:pPr>
            <a:r>
              <a:rPr lang="en-US" sz="2400" dirty="0">
                <a:effectLst/>
                <a:latin typeface="Calibri" panose="020F0502020204030204" pitchFamily="34" charset="0"/>
                <a:ea typeface="Calibri" panose="020F0502020204030204" pitchFamily="34" charset="0"/>
                <a:cs typeface="Times New Roman" panose="02020603050405020304" pitchFamily="18" charset="0"/>
              </a:rPr>
              <a:t>The first photo was made during a communications workshop organized for the Active Youth projects in 2019</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ymbol zastępczy numeru slajdu 3"/>
          <p:cNvSpPr>
            <a:spLocks noGrp="1"/>
          </p:cNvSpPr>
          <p:nvPr>
            <p:ph type="sldNum" sz="quarter" idx="5"/>
          </p:nvPr>
        </p:nvSpPr>
        <p:spPr/>
        <p:txBody>
          <a:bodyPr/>
          <a:lstStyle/>
          <a:p>
            <a:fld id="{F9DA259D-87B2-48A8-8896-0559A1CBD787}" type="slidenum">
              <a:rPr lang="en-GB" smtClean="0"/>
              <a:t>1</a:t>
            </a:fld>
            <a:endParaRPr lang="en-GB"/>
          </a:p>
        </p:txBody>
      </p:sp>
    </p:spTree>
    <p:extLst>
      <p:ext uri="{BB962C8B-B14F-4D97-AF65-F5344CB8AC3E}">
        <p14:creationId xmlns:p14="http://schemas.microsoft.com/office/powerpoint/2010/main" val="13621459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marL="342900" lvl="0" indent="-342900" algn="just">
              <a:lnSpc>
                <a:spcPct val="107000"/>
              </a:lnSpc>
              <a:spcAft>
                <a:spcPts val="800"/>
              </a:spcAft>
              <a:buFont typeface="Wingdings" panose="05000000000000000000" pitchFamily="2"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Photo taken by </a:t>
            </a:r>
            <a:r>
              <a:rPr lang="en-US" sz="1800" u="sng" dirty="0">
                <a:effectLst/>
                <a:latin typeface="Calibri" panose="020F0502020204030204" pitchFamily="34" charset="0"/>
                <a:ea typeface="Calibri" panose="020F0502020204030204" pitchFamily="34" charset="0"/>
                <a:cs typeface="Times New Roman" panose="02020603050405020304" pitchFamily="18" charset="0"/>
              </a:rPr>
              <a:t>Direction Employment</a:t>
            </a:r>
            <a:r>
              <a:rPr lang="en-US" sz="1800" dirty="0">
                <a:effectLst/>
                <a:latin typeface="Calibri" panose="020F0502020204030204" pitchFamily="34" charset="0"/>
                <a:ea typeface="Calibri" panose="020F0502020204030204" pitchFamily="34" charset="0"/>
                <a:cs typeface="Times New Roman" panose="02020603050405020304" pitchFamily="18" charset="0"/>
              </a:rPr>
              <a:t> project during one of the outreach campaigns (Lithuania). </a:t>
            </a:r>
            <a:r>
              <a:rPr lang="pl-PL" sz="1800" dirty="0">
                <a:effectLst/>
                <a:latin typeface="Calibri" panose="020F0502020204030204" pitchFamily="34" charset="0"/>
                <a:ea typeface="Calibri" panose="020F0502020204030204" pitchFamily="34" charset="0"/>
                <a:cs typeface="Times New Roman" panose="02020603050405020304" pitchFamily="18" charset="0"/>
              </a:rPr>
              <a:t>The </a:t>
            </a:r>
            <a:r>
              <a:rPr lang="pl-PL" sz="1800" dirty="0" err="1">
                <a:effectLst/>
                <a:latin typeface="Calibri" panose="020F0502020204030204" pitchFamily="34" charset="0"/>
                <a:ea typeface="Calibri" panose="020F0502020204030204" pitchFamily="34" charset="0"/>
                <a:cs typeface="Times New Roman" panose="02020603050405020304" pitchFamily="18" charset="0"/>
              </a:rPr>
              <a:t>project</a:t>
            </a:r>
            <a:r>
              <a:rPr lang="pl-PL"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a:effectLst/>
                <a:latin typeface="Calibri" panose="020F0502020204030204" pitchFamily="34" charset="0"/>
                <a:ea typeface="Calibri" panose="020F0502020204030204" pitchFamily="34" charset="0"/>
                <a:cs typeface="Times New Roman" panose="02020603050405020304" pitchFamily="18" charset="0"/>
              </a:rPr>
              <a:t>is an innovative training program for vulnerable young people, which enhances their employability in high-technology industries and the IT sector. The project operated (as it is coming to an end in March) in Bulgaria, Lithuania, Italy, Slovenia and Portugal. It targeted young people between the ages of 17 and 29, from different vulnerable groups - Roma, refugees, LGBTI people, young people growing up in extreme poverty and those who have dropped out of school.</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ymbol zastępczy numeru slajdu 3"/>
          <p:cNvSpPr>
            <a:spLocks noGrp="1"/>
          </p:cNvSpPr>
          <p:nvPr>
            <p:ph type="sldNum" sz="quarter" idx="5"/>
          </p:nvPr>
        </p:nvSpPr>
        <p:spPr/>
        <p:txBody>
          <a:bodyPr/>
          <a:lstStyle/>
          <a:p>
            <a:fld id="{F9DA259D-87B2-48A8-8896-0559A1CBD787}" type="slidenum">
              <a:rPr lang="en-GB" smtClean="0"/>
              <a:t>10</a:t>
            </a:fld>
            <a:endParaRPr lang="en-GB"/>
          </a:p>
        </p:txBody>
      </p:sp>
    </p:spTree>
    <p:extLst>
      <p:ext uri="{BB962C8B-B14F-4D97-AF65-F5344CB8AC3E}">
        <p14:creationId xmlns:p14="http://schemas.microsoft.com/office/powerpoint/2010/main" val="40254619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a:lnSpc>
                <a:spcPct val="107000"/>
              </a:lnSpc>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presented are but a fraction of achievements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outside of the basic scope of projects</a:t>
            </a:r>
            <a:r>
              <a:rPr lang="en-US" sz="1800" dirty="0">
                <a:effectLst/>
                <a:latin typeface="Calibri" panose="020F0502020204030204" pitchFamily="34" charset="0"/>
                <a:ea typeface="Calibri" panose="020F0502020204030204" pitchFamily="34" charset="0"/>
                <a:cs typeface="Times New Roman" panose="02020603050405020304" pitchFamily="18" charset="0"/>
              </a:rPr>
              <a:t>. As FO we’d like to think we had our part in those through encouraging the project promoters and enabling them in their pursuit of goals.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We are especially proud for the cross-project and also cross-funds collaborations. And in your final year of implementation, we will focus on further networking of the project promoters hoping to spark even more ideas.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pl-PL"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1828252" rtl="0" eaLnBrk="1" fontAlgn="auto" latinLnBrk="0" hangingPunct="1">
              <a:lnSpc>
                <a:spcPct val="100000"/>
              </a:lnSpc>
              <a:spcBef>
                <a:spcPts val="0"/>
              </a:spcBef>
              <a:spcAft>
                <a:spcPts val="0"/>
              </a:spcAft>
              <a:buClrTx/>
              <a:buSzTx/>
              <a:buFontTx/>
              <a:buNone/>
              <a:tabLst/>
              <a:defRPr/>
            </a:pPr>
            <a:endParaRPr lang="pl-PL" dirty="0"/>
          </a:p>
        </p:txBody>
      </p:sp>
      <p:sp>
        <p:nvSpPr>
          <p:cNvPr id="4" name="Symbol zastępczy numeru slajdu 3"/>
          <p:cNvSpPr>
            <a:spLocks noGrp="1"/>
          </p:cNvSpPr>
          <p:nvPr>
            <p:ph type="sldNum" sz="quarter" idx="5"/>
          </p:nvPr>
        </p:nvSpPr>
        <p:spPr/>
        <p:txBody>
          <a:bodyPr/>
          <a:lstStyle/>
          <a:p>
            <a:fld id="{F9DA259D-87B2-48A8-8896-0559A1CBD787}" type="slidenum">
              <a:rPr lang="en-GB" smtClean="0"/>
              <a:t>11</a:t>
            </a:fld>
            <a:endParaRPr lang="en-GB"/>
          </a:p>
        </p:txBody>
      </p:sp>
    </p:spTree>
    <p:extLst>
      <p:ext uri="{BB962C8B-B14F-4D97-AF65-F5344CB8AC3E}">
        <p14:creationId xmlns:p14="http://schemas.microsoft.com/office/powerpoint/2010/main" val="19010930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pl-PL" dirty="0"/>
              <a:t>Photo from </a:t>
            </a:r>
            <a:r>
              <a:rPr lang="pl-PL" dirty="0" err="1"/>
              <a:t>Annual</a:t>
            </a:r>
            <a:r>
              <a:rPr lang="pl-PL" dirty="0"/>
              <a:t> </a:t>
            </a:r>
            <a:r>
              <a:rPr lang="pl-PL" dirty="0" err="1"/>
              <a:t>Seminar</a:t>
            </a:r>
            <a:r>
              <a:rPr lang="pl-PL" dirty="0"/>
              <a:t> 2022 (</a:t>
            </a:r>
            <a:r>
              <a:rPr lang="pl-PL" dirty="0" err="1"/>
              <a:t>Brussels</a:t>
            </a:r>
            <a:r>
              <a:rPr lang="pl-PL" dirty="0"/>
              <a:t>, 13-14 </a:t>
            </a:r>
            <a:r>
              <a:rPr lang="pl-PL" dirty="0" err="1"/>
              <a:t>December</a:t>
            </a:r>
            <a:r>
              <a:rPr lang="pl-PL" dirty="0"/>
              <a:t>)</a:t>
            </a:r>
          </a:p>
          <a:p>
            <a:endParaRPr lang="pl-PL" dirty="0"/>
          </a:p>
          <a:p>
            <a:r>
              <a:rPr lang="en-US" sz="1800" dirty="0">
                <a:effectLst/>
                <a:latin typeface="Calibri" panose="020F0502020204030204" pitchFamily="34" charset="0"/>
                <a:ea typeface="Calibri" panose="020F0502020204030204" pitchFamily="34" charset="0"/>
                <a:cs typeface="Times New Roman" panose="02020603050405020304" pitchFamily="18" charset="0"/>
              </a:rPr>
              <a:t>Having a bird’s-eye view on the projects may result with losing the humane perspective and seeing the projects as numbers: indicators achieved, target groups reached, grant spent… Obviously this is important for the FO, the FMO and the Donors. But I hope this presentation has also shown the people behind those numbers. </a:t>
            </a:r>
            <a:r>
              <a:rPr lang="en-US" sz="1800">
                <a:effectLst/>
                <a:latin typeface="Calibri" panose="020F0502020204030204" pitchFamily="34" charset="0"/>
                <a:ea typeface="Calibri" panose="020F0502020204030204" pitchFamily="34" charset="0"/>
                <a:cs typeface="Times New Roman" panose="02020603050405020304" pitchFamily="18" charset="0"/>
              </a:rPr>
              <a:t>First and foremost, the beneficiaries supported but also the amazing and dedicated project teams: the coordinators, facilitators, mentors, trainers, researchers and many more people working together to achieve the project goals. </a:t>
            </a:r>
            <a:endParaRPr lang="pl-PL"/>
          </a:p>
        </p:txBody>
      </p:sp>
      <p:sp>
        <p:nvSpPr>
          <p:cNvPr id="4" name="Symbol zastępczy numeru slajdu 3"/>
          <p:cNvSpPr>
            <a:spLocks noGrp="1"/>
          </p:cNvSpPr>
          <p:nvPr>
            <p:ph type="sldNum" sz="quarter" idx="5"/>
          </p:nvPr>
        </p:nvSpPr>
        <p:spPr/>
        <p:txBody>
          <a:bodyPr/>
          <a:lstStyle/>
          <a:p>
            <a:fld id="{F9DA259D-87B2-48A8-8896-0559A1CBD787}" type="slidenum">
              <a:rPr lang="en-GB" smtClean="0"/>
              <a:t>12</a:t>
            </a:fld>
            <a:endParaRPr lang="en-GB"/>
          </a:p>
        </p:txBody>
      </p:sp>
    </p:spTree>
    <p:extLst>
      <p:ext uri="{BB962C8B-B14F-4D97-AF65-F5344CB8AC3E}">
        <p14:creationId xmlns:p14="http://schemas.microsoft.com/office/powerpoint/2010/main" val="5421915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marL="342900" lvl="0" indent="-342900">
              <a:lnSpc>
                <a:spcPct val="107000"/>
              </a:lnSpc>
              <a:spcAft>
                <a:spcPts val="800"/>
              </a:spcAft>
              <a:buFont typeface="Wingdings" panose="05000000000000000000" pitchFamily="2"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This photo was taken during one of the ‘</a:t>
            </a:r>
            <a:r>
              <a:rPr lang="en-US" sz="1800" u="sng" dirty="0">
                <a:effectLst/>
                <a:latin typeface="Calibri" panose="020F0502020204030204" pitchFamily="34" charset="0"/>
                <a:ea typeface="Calibri" panose="020F0502020204030204" pitchFamily="34" charset="0"/>
                <a:cs typeface="Times New Roman" panose="02020603050405020304" pitchFamily="18" charset="0"/>
              </a:rPr>
              <a:t>Blue Generation</a:t>
            </a:r>
            <a:r>
              <a:rPr lang="en-US" sz="1800" dirty="0">
                <a:effectLst/>
                <a:latin typeface="Calibri" panose="020F0502020204030204" pitchFamily="34" charset="0"/>
                <a:ea typeface="Calibri" panose="020F0502020204030204" pitchFamily="34" charset="0"/>
                <a:cs typeface="Times New Roman" panose="02020603050405020304" pitchFamily="18" charset="0"/>
              </a:rPr>
              <a:t>’ courses, focusing on sustainable careers in blue economy in Greece, Spain, Portugal, Bulgaria and Poland with EPs from </a:t>
            </a:r>
            <a:r>
              <a:rPr lang="pl-PL" sz="1800" dirty="0" err="1">
                <a:effectLst/>
                <a:latin typeface="Calibri" panose="020F0502020204030204" pitchFamily="34" charset="0"/>
                <a:ea typeface="Calibri" panose="020F0502020204030204" pitchFamily="34" charset="0"/>
                <a:cs typeface="Times New Roman" panose="02020603050405020304" pitchFamily="18" charset="0"/>
              </a:rPr>
              <a:t>Belgium</a:t>
            </a:r>
            <a:r>
              <a:rPr lang="en-US" sz="1800" dirty="0">
                <a:effectLst/>
                <a:latin typeface="Calibri" panose="020F0502020204030204" pitchFamily="34" charset="0"/>
                <a:ea typeface="Calibri" panose="020F0502020204030204" pitchFamily="34" charset="0"/>
                <a:cs typeface="Times New Roman" panose="02020603050405020304" pitchFamily="18" charset="0"/>
              </a:rPr>
              <a:t>, Germany</a:t>
            </a:r>
            <a:r>
              <a:rPr lang="pl-PL" sz="1800" dirty="0">
                <a:effectLst/>
                <a:latin typeface="Calibri" panose="020F0502020204030204" pitchFamily="34" charset="0"/>
                <a:ea typeface="Calibri" panose="020F0502020204030204" pitchFamily="34" charset="0"/>
                <a:cs typeface="Times New Roman" panose="02020603050405020304" pitchFamily="18" charset="0"/>
              </a:rPr>
              <a:t>,</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pl-PL" sz="1800" dirty="0" err="1">
                <a:effectLst/>
                <a:latin typeface="Calibri" panose="020F0502020204030204" pitchFamily="34" charset="0"/>
                <a:ea typeface="Calibri" panose="020F0502020204030204" pitchFamily="34" charset="0"/>
                <a:cs typeface="Times New Roman" panose="02020603050405020304" pitchFamily="18" charset="0"/>
              </a:rPr>
              <a:t>Iceland</a:t>
            </a:r>
            <a:r>
              <a:rPr lang="en-US" sz="1800" dirty="0">
                <a:effectLst/>
                <a:latin typeface="Calibri" panose="020F0502020204030204" pitchFamily="34" charset="0"/>
                <a:ea typeface="Calibri" panose="020F0502020204030204" pitchFamily="34" charset="0"/>
                <a:cs typeface="Times New Roman" panose="02020603050405020304" pitchFamily="18" charset="0"/>
              </a:rPr>
              <a:t> and N</a:t>
            </a:r>
            <a:r>
              <a:rPr lang="pl-PL" sz="1800" dirty="0" err="1">
                <a:effectLst/>
                <a:latin typeface="Calibri" panose="020F0502020204030204" pitchFamily="34" charset="0"/>
                <a:ea typeface="Calibri" panose="020F0502020204030204" pitchFamily="34" charset="0"/>
                <a:cs typeface="Times New Roman" panose="02020603050405020304" pitchFamily="18" charset="0"/>
              </a:rPr>
              <a:t>orway</a:t>
            </a:r>
            <a:r>
              <a:rPr lang="en-US" sz="1800" dirty="0">
                <a:effectLst/>
                <a:latin typeface="Calibri" panose="020F0502020204030204" pitchFamily="34" charset="0"/>
                <a:ea typeface="Calibri" panose="020F0502020204030204" pitchFamily="34" charset="0"/>
                <a:cs typeface="Times New Roman" panose="02020603050405020304" pitchFamily="18" charset="0"/>
              </a:rPr>
              <a:t>. The project in its first phase reached to over 2 thousand young people and is currently continuing phase 2 under the restricted call.</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ymbol zastępczy numeru slajdu 3"/>
          <p:cNvSpPr>
            <a:spLocks noGrp="1"/>
          </p:cNvSpPr>
          <p:nvPr>
            <p:ph type="sldNum" sz="quarter" idx="5"/>
          </p:nvPr>
        </p:nvSpPr>
        <p:spPr/>
        <p:txBody>
          <a:bodyPr/>
          <a:lstStyle/>
          <a:p>
            <a:fld id="{F9DA259D-87B2-48A8-8896-0559A1CBD787}" type="slidenum">
              <a:rPr lang="en-GB" smtClean="0"/>
              <a:t>2</a:t>
            </a:fld>
            <a:endParaRPr lang="en-GB"/>
          </a:p>
        </p:txBody>
      </p:sp>
    </p:spTree>
    <p:extLst>
      <p:ext uri="{BB962C8B-B14F-4D97-AF65-F5344CB8AC3E}">
        <p14:creationId xmlns:p14="http://schemas.microsoft.com/office/powerpoint/2010/main" val="7173895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marL="0" marR="0" lvl="0" indent="0" algn="l" defTabSz="1828252" rtl="0" eaLnBrk="1" fontAlgn="auto" latinLnBrk="0" hangingPunct="1">
              <a:lnSpc>
                <a:spcPct val="100000"/>
              </a:lnSpc>
              <a:spcBef>
                <a:spcPts val="0"/>
              </a:spcBef>
              <a:spcAft>
                <a:spcPts val="0"/>
              </a:spcAft>
              <a:buClrTx/>
              <a:buSzTx/>
              <a:buFontTx/>
              <a:buNone/>
              <a:tabLst/>
              <a:defRPr/>
            </a:pPr>
            <a:r>
              <a:rPr lang="pl-PL" sz="1800" dirty="0">
                <a:effectLst/>
                <a:latin typeface="Calibri" panose="020F0502020204030204" pitchFamily="34" charset="0"/>
                <a:ea typeface="Calibri" panose="020F0502020204030204" pitchFamily="34" charset="0"/>
                <a:cs typeface="Times New Roman" panose="02020603050405020304" pitchFamily="18" charset="0"/>
              </a:rPr>
              <a:t>Here we </a:t>
            </a:r>
            <a:r>
              <a:rPr lang="pl-PL" sz="1800" dirty="0" err="1">
                <a:effectLst/>
                <a:latin typeface="Calibri" panose="020F0502020204030204" pitchFamily="34" charset="0"/>
                <a:ea typeface="Calibri" panose="020F0502020204030204" pitchFamily="34" charset="0"/>
                <a:cs typeface="Times New Roman" panose="02020603050405020304" pitchFamily="18" charset="0"/>
              </a:rPr>
              <a:t>see</a:t>
            </a:r>
            <a:r>
              <a:rPr lang="pl-PL" sz="1800" dirty="0">
                <a:effectLst/>
                <a:latin typeface="Calibri" panose="020F0502020204030204" pitchFamily="34" charset="0"/>
                <a:ea typeface="Calibri" panose="020F0502020204030204" pitchFamily="34" charset="0"/>
                <a:cs typeface="Times New Roman" panose="02020603050405020304" pitchFamily="18" charset="0"/>
              </a:rPr>
              <a:t> </a:t>
            </a:r>
            <a:r>
              <a:rPr lang="pl-PL" sz="1800" dirty="0" err="1">
                <a:effectLst/>
                <a:latin typeface="Calibri" panose="020F0502020204030204" pitchFamily="34" charset="0"/>
                <a:ea typeface="Calibri" panose="020F0502020204030204" pitchFamily="34" charset="0"/>
                <a:cs typeface="Times New Roman" panose="02020603050405020304" pitchFamily="18" charset="0"/>
              </a:rPr>
              <a:t>regional</a:t>
            </a:r>
            <a:r>
              <a:rPr lang="pl-PL" sz="1800" dirty="0">
                <a:effectLst/>
                <a:latin typeface="Calibri" panose="020F0502020204030204" pitchFamily="34" charset="0"/>
                <a:ea typeface="Calibri" panose="020F0502020204030204" pitchFamily="34" charset="0"/>
                <a:cs typeface="Times New Roman" panose="02020603050405020304" pitchFamily="18" charset="0"/>
              </a:rPr>
              <a:t> </a:t>
            </a:r>
            <a:r>
              <a:rPr lang="pl-PL" sz="1800" dirty="0" err="1">
                <a:effectLst/>
                <a:latin typeface="Calibri" panose="020F0502020204030204" pitchFamily="34" charset="0"/>
                <a:ea typeface="Calibri" panose="020F0502020204030204" pitchFamily="34" charset="0"/>
                <a:cs typeface="Times New Roman" panose="02020603050405020304" pitchFamily="18" charset="0"/>
              </a:rPr>
              <a:t>funds</a:t>
            </a:r>
            <a:r>
              <a:rPr lang="pl-PL" sz="1800" dirty="0">
                <a:effectLst/>
                <a:latin typeface="Calibri" panose="020F0502020204030204" pitchFamily="34" charset="0"/>
                <a:ea typeface="Calibri" panose="020F0502020204030204" pitchFamily="34" charset="0"/>
                <a:cs typeface="Times New Roman" panose="02020603050405020304" pitchFamily="18" charset="0"/>
              </a:rPr>
              <a:t>’ </a:t>
            </a:r>
            <a:r>
              <a:rPr lang="pl-PL" sz="1800" dirty="0" err="1">
                <a:effectLst/>
                <a:latin typeface="Calibri" panose="020F0502020204030204" pitchFamily="34" charset="0"/>
                <a:ea typeface="Calibri" panose="020F0502020204030204" pitchFamily="34" charset="0"/>
                <a:cs typeface="Times New Roman" panose="02020603050405020304" pitchFamily="18" charset="0"/>
              </a:rPr>
              <a:t>projects</a:t>
            </a:r>
            <a:r>
              <a:rPr lang="pl-PL" sz="1800" dirty="0">
                <a:effectLst/>
                <a:latin typeface="Calibri" panose="020F0502020204030204" pitchFamily="34" charset="0"/>
                <a:ea typeface="Calibri" panose="020F0502020204030204" pitchFamily="34" charset="0"/>
                <a:cs typeface="Times New Roman" panose="02020603050405020304" pitchFamily="18" charset="0"/>
              </a:rPr>
              <a:t> </a:t>
            </a:r>
            <a:r>
              <a:rPr lang="pl-PL" sz="1800" dirty="0" err="1">
                <a:effectLst/>
                <a:latin typeface="Calibri" panose="020F0502020204030204" pitchFamily="34" charset="0"/>
                <a:ea typeface="Calibri" panose="020F0502020204030204" pitchFamily="34" charset="0"/>
                <a:cs typeface="Times New Roman" panose="02020603050405020304" pitchFamily="18" charset="0"/>
              </a:rPr>
              <a:t>organised</a:t>
            </a:r>
            <a:r>
              <a:rPr lang="pl-PL" sz="1800" dirty="0">
                <a:effectLst/>
                <a:latin typeface="Calibri" panose="020F0502020204030204" pitchFamily="34" charset="0"/>
                <a:ea typeface="Calibri" panose="020F0502020204030204" pitchFamily="34" charset="0"/>
                <a:cs typeface="Times New Roman" panose="02020603050405020304" pitchFamily="18" charset="0"/>
              </a:rPr>
              <a:t> by </a:t>
            </a:r>
            <a:r>
              <a:rPr lang="pl-PL" sz="1800" dirty="0" err="1">
                <a:effectLst/>
                <a:latin typeface="Calibri" panose="020F0502020204030204" pitchFamily="34" charset="0"/>
                <a:ea typeface="Calibri" panose="020F0502020204030204" pitchFamily="34" charset="0"/>
                <a:cs typeface="Times New Roman" panose="02020603050405020304" pitchFamily="18" charset="0"/>
              </a:rPr>
              <a:t>thematic</a:t>
            </a:r>
            <a:r>
              <a:rPr lang="pl-PL" sz="1800" dirty="0">
                <a:effectLst/>
                <a:latin typeface="Calibri" panose="020F0502020204030204" pitchFamily="34" charset="0"/>
                <a:ea typeface="Calibri" panose="020F0502020204030204" pitchFamily="34" charset="0"/>
                <a:cs typeface="Times New Roman" panose="02020603050405020304" pitchFamily="18" charset="0"/>
              </a:rPr>
              <a:t> </a:t>
            </a:r>
            <a:r>
              <a:rPr lang="pl-PL" sz="1800" dirty="0" err="1">
                <a:effectLst/>
                <a:latin typeface="Calibri" panose="020F0502020204030204" pitchFamily="34" charset="0"/>
                <a:ea typeface="Calibri" panose="020F0502020204030204" pitchFamily="34" charset="0"/>
                <a:cs typeface="Times New Roman" panose="02020603050405020304" pitchFamily="18" charset="0"/>
              </a:rPr>
              <a:t>area</a:t>
            </a:r>
            <a:r>
              <a:rPr lang="pl-PL"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lvl="0" indent="0" algn="l" defTabSz="1828252" rtl="0" eaLnBrk="1" fontAlgn="auto" latinLnBrk="0" hangingPunct="1">
              <a:lnSpc>
                <a:spcPct val="100000"/>
              </a:lnSpc>
              <a:spcBef>
                <a:spcPts val="0"/>
              </a:spcBef>
              <a:spcAft>
                <a:spcPts val="0"/>
              </a:spcAft>
              <a:buClrTx/>
              <a:buSzTx/>
              <a:buFontTx/>
              <a:buNone/>
              <a:tabLst/>
              <a:defRPr/>
            </a:pPr>
            <a:endParaRPr lang="pl-PL"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1828252"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RF-YOUTH is placed on the verge of the three areas: The main focus is obviously the youth employment, but the projects’ approaches contribute also to increased education and competitiveness and to green economy.</a:t>
            </a:r>
            <a:endParaRPr lang="pl-PL"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pl-PL"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pl-PL" dirty="0"/>
          </a:p>
        </p:txBody>
      </p:sp>
      <p:sp>
        <p:nvSpPr>
          <p:cNvPr id="4" name="Symbol zastępczy numeru slajdu 3"/>
          <p:cNvSpPr>
            <a:spLocks noGrp="1"/>
          </p:cNvSpPr>
          <p:nvPr>
            <p:ph type="sldNum" sz="quarter" idx="5"/>
          </p:nvPr>
        </p:nvSpPr>
        <p:spPr/>
        <p:txBody>
          <a:bodyPr/>
          <a:lstStyle/>
          <a:p>
            <a:fld id="{F9DA259D-87B2-48A8-8896-0559A1CBD787}" type="slidenum">
              <a:rPr lang="en-GB" smtClean="0"/>
              <a:t>3</a:t>
            </a:fld>
            <a:endParaRPr lang="en-GB"/>
          </a:p>
        </p:txBody>
      </p:sp>
    </p:spTree>
    <p:extLst>
      <p:ext uri="{BB962C8B-B14F-4D97-AF65-F5344CB8AC3E}">
        <p14:creationId xmlns:p14="http://schemas.microsoft.com/office/powerpoint/2010/main" val="6402716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l-PL" sz="1800" dirty="0">
                <a:effectLst/>
                <a:latin typeface="Calibri" panose="020F0502020204030204" pitchFamily="34" charset="0"/>
                <a:ea typeface="Calibri" panose="020F0502020204030204" pitchFamily="34" charset="0"/>
                <a:cs typeface="Times New Roman" panose="02020603050405020304" pitchFamily="18" charset="0"/>
              </a:rPr>
              <a:t>RF-YOUTH </a:t>
            </a:r>
            <a:r>
              <a:rPr lang="pl-PL" sz="1800" dirty="0" err="1">
                <a:effectLst/>
                <a:latin typeface="Calibri" panose="020F0502020204030204" pitchFamily="34" charset="0"/>
                <a:ea typeface="Calibri" panose="020F0502020204030204" pitchFamily="34" charset="0"/>
                <a:cs typeface="Times New Roman" panose="02020603050405020304" pitchFamily="18" charset="0"/>
              </a:rPr>
              <a:t>projects</a:t>
            </a:r>
            <a:r>
              <a:rPr lang="pl-PL" sz="1800" dirty="0">
                <a:effectLst/>
                <a:latin typeface="Calibri" panose="020F0502020204030204" pitchFamily="34" charset="0"/>
                <a:ea typeface="Calibri" panose="020F0502020204030204" pitchFamily="34" charset="0"/>
                <a:cs typeface="Times New Roman" panose="02020603050405020304" pitchFamily="18" charset="0"/>
              </a:rPr>
              <a:t> </a:t>
            </a:r>
            <a:r>
              <a:rPr lang="pl-PL" sz="1800" dirty="0" err="1">
                <a:effectLst/>
                <a:latin typeface="Calibri" panose="020F0502020204030204" pitchFamily="34" charset="0"/>
                <a:ea typeface="Calibri" panose="020F0502020204030204" pitchFamily="34" charset="0"/>
                <a:cs typeface="Times New Roman" panose="02020603050405020304" pitchFamily="18" charset="0"/>
              </a:rPr>
              <a:t>all</a:t>
            </a:r>
            <a:r>
              <a:rPr lang="pl-PL" sz="1800" dirty="0">
                <a:effectLst/>
                <a:latin typeface="Calibri" panose="020F0502020204030204" pitchFamily="34" charset="0"/>
                <a:ea typeface="Calibri" panose="020F0502020204030204" pitchFamily="34" charset="0"/>
                <a:cs typeface="Times New Roman" panose="02020603050405020304" pitchFamily="18" charset="0"/>
              </a:rPr>
              <a:t> </a:t>
            </a:r>
            <a:r>
              <a:rPr lang="pl-PL" sz="1800" dirty="0" err="1">
                <a:effectLst/>
                <a:latin typeface="Calibri" panose="020F0502020204030204" pitchFamily="34" charset="0"/>
                <a:ea typeface="Calibri" panose="020F0502020204030204" pitchFamily="34" charset="0"/>
                <a:cs typeface="Times New Roman" panose="02020603050405020304" pitchFamily="18" charset="0"/>
              </a:rPr>
              <a:t>contribute</a:t>
            </a:r>
            <a:r>
              <a:rPr lang="pl-PL" sz="1800" dirty="0">
                <a:effectLst/>
                <a:latin typeface="Calibri" panose="020F0502020204030204" pitchFamily="34" charset="0"/>
                <a:ea typeface="Calibri" panose="020F0502020204030204" pitchFamily="34" charset="0"/>
                <a:cs typeface="Times New Roman" panose="02020603050405020304" pitchFamily="18" charset="0"/>
              </a:rPr>
              <a:t> to the </a:t>
            </a:r>
            <a:r>
              <a:rPr lang="pl-PL" sz="1800" dirty="0" err="1">
                <a:effectLst/>
                <a:latin typeface="Calibri" panose="020F0502020204030204" pitchFamily="34" charset="0"/>
                <a:ea typeface="Calibri" panose="020F0502020204030204" pitchFamily="34" charset="0"/>
                <a:cs typeface="Times New Roman" panose="02020603050405020304" pitchFamily="18" charset="0"/>
              </a:rPr>
              <a:t>overall</a:t>
            </a:r>
            <a:r>
              <a:rPr lang="pl-PL" sz="1800" dirty="0">
                <a:effectLst/>
                <a:latin typeface="Calibri" panose="020F0502020204030204" pitchFamily="34" charset="0"/>
                <a:ea typeface="Calibri" panose="020F0502020204030204" pitchFamily="34" charset="0"/>
                <a:cs typeface="Times New Roman" panose="02020603050405020304" pitchFamily="18" charset="0"/>
              </a:rPr>
              <a:t> </a:t>
            </a:r>
            <a:r>
              <a:rPr lang="pl-PL" sz="1800" dirty="0" err="1">
                <a:effectLst/>
                <a:latin typeface="Calibri" panose="020F0502020204030204" pitchFamily="34" charset="0"/>
                <a:ea typeface="Calibri" panose="020F0502020204030204" pitchFamily="34" charset="0"/>
                <a:cs typeface="Times New Roman" panose="02020603050405020304" pitchFamily="18" charset="0"/>
              </a:rPr>
              <a:t>goal</a:t>
            </a:r>
            <a:r>
              <a:rPr lang="pl-PL" sz="1800" dirty="0">
                <a:effectLst/>
                <a:latin typeface="Calibri" panose="020F0502020204030204" pitchFamily="34" charset="0"/>
                <a:ea typeface="Calibri" panose="020F0502020204030204" pitchFamily="34" charset="0"/>
                <a:cs typeface="Times New Roman" panose="02020603050405020304" pitchFamily="18" charset="0"/>
              </a:rPr>
              <a:t> of </a:t>
            </a:r>
            <a:r>
              <a:rPr lang="pl-PL" sz="1800" dirty="0" err="1">
                <a:effectLst/>
                <a:latin typeface="Calibri" panose="020F0502020204030204" pitchFamily="34" charset="0"/>
                <a:ea typeface="Calibri" panose="020F0502020204030204" pitchFamily="34" charset="0"/>
                <a:cs typeface="Times New Roman" panose="02020603050405020304" pitchFamily="18" charset="0"/>
              </a:rPr>
              <a:t>decreasing</a:t>
            </a:r>
            <a:r>
              <a:rPr lang="pl-PL" sz="1800" dirty="0">
                <a:effectLst/>
                <a:latin typeface="Calibri" panose="020F0502020204030204" pitchFamily="34" charset="0"/>
                <a:ea typeface="Calibri" panose="020F0502020204030204" pitchFamily="34" charset="0"/>
                <a:cs typeface="Times New Roman" panose="02020603050405020304" pitchFamily="18" charset="0"/>
              </a:rPr>
              <a:t> </a:t>
            </a:r>
            <a:r>
              <a:rPr lang="pl-PL" sz="1800" dirty="0" err="1">
                <a:effectLst/>
                <a:latin typeface="Calibri" panose="020F0502020204030204" pitchFamily="34" charset="0"/>
                <a:ea typeface="Calibri" panose="020F0502020204030204" pitchFamily="34" charset="0"/>
                <a:cs typeface="Times New Roman" panose="02020603050405020304" pitchFamily="18" charset="0"/>
              </a:rPr>
              <a:t>youth</a:t>
            </a:r>
            <a:r>
              <a:rPr lang="pl-PL" sz="1800" dirty="0">
                <a:effectLst/>
                <a:latin typeface="Calibri" panose="020F0502020204030204" pitchFamily="34" charset="0"/>
                <a:ea typeface="Calibri" panose="020F0502020204030204" pitchFamily="34" charset="0"/>
                <a:cs typeface="Times New Roman" panose="02020603050405020304" pitchFamily="18" charset="0"/>
              </a:rPr>
              <a:t> </a:t>
            </a:r>
            <a:r>
              <a:rPr lang="pl-PL" sz="1800" dirty="0" err="1">
                <a:effectLst/>
                <a:latin typeface="Calibri" panose="020F0502020204030204" pitchFamily="34" charset="0"/>
                <a:ea typeface="Calibri" panose="020F0502020204030204" pitchFamily="34" charset="0"/>
                <a:cs typeface="Times New Roman" panose="02020603050405020304" pitchFamily="18" charset="0"/>
              </a:rPr>
              <a:t>unemployment</a:t>
            </a:r>
            <a:r>
              <a:rPr lang="pl-PL" sz="1800" dirty="0">
                <a:effectLst/>
                <a:latin typeface="Calibri" panose="020F0502020204030204" pitchFamily="34" charset="0"/>
                <a:ea typeface="Calibri" panose="020F0502020204030204" pitchFamily="34" charset="0"/>
                <a:cs typeface="Times New Roman" panose="02020603050405020304" pitchFamily="18" charset="0"/>
              </a:rPr>
              <a:t> in Europe, but </a:t>
            </a:r>
            <a:r>
              <a:rPr lang="pl-PL" sz="1800" dirty="0" err="1">
                <a:effectLst/>
                <a:latin typeface="Calibri" panose="020F0502020204030204" pitchFamily="34" charset="0"/>
                <a:ea typeface="Calibri" panose="020F0502020204030204" pitchFamily="34" charset="0"/>
                <a:cs typeface="Times New Roman" panose="02020603050405020304" pitchFamily="18" charset="0"/>
              </a:rPr>
              <a:t>they</a:t>
            </a:r>
            <a:r>
              <a:rPr lang="pl-PL" sz="1800" dirty="0">
                <a:effectLst/>
                <a:latin typeface="Calibri" panose="020F0502020204030204" pitchFamily="34" charset="0"/>
                <a:ea typeface="Calibri" panose="020F0502020204030204" pitchFamily="34" charset="0"/>
                <a:cs typeface="Times New Roman" panose="02020603050405020304" pitchFamily="18" charset="0"/>
              </a:rPr>
              <a:t> </a:t>
            </a:r>
            <a:r>
              <a:rPr lang="pl-PL" sz="1800" dirty="0" err="1">
                <a:effectLst/>
                <a:latin typeface="Calibri" panose="020F0502020204030204" pitchFamily="34" charset="0"/>
                <a:ea typeface="Calibri" panose="020F0502020204030204" pitchFamily="34" charset="0"/>
                <a:cs typeface="Times New Roman" panose="02020603050405020304" pitchFamily="18" charset="0"/>
              </a:rPr>
              <a:t>vary</a:t>
            </a:r>
            <a:r>
              <a:rPr lang="pl-PL" sz="1800" dirty="0">
                <a:effectLst/>
                <a:latin typeface="Calibri" panose="020F0502020204030204" pitchFamily="34" charset="0"/>
                <a:ea typeface="Calibri" panose="020F0502020204030204" pitchFamily="34" charset="0"/>
                <a:cs typeface="Times New Roman" panose="02020603050405020304" pitchFamily="18" charset="0"/>
              </a:rPr>
              <a:t> in </a:t>
            </a:r>
            <a:r>
              <a:rPr lang="pl-PL" sz="1800" dirty="0" err="1">
                <a:effectLst/>
                <a:latin typeface="Calibri" panose="020F0502020204030204" pitchFamily="34" charset="0"/>
                <a:ea typeface="Calibri" panose="020F0502020204030204" pitchFamily="34" charset="0"/>
                <a:cs typeface="Times New Roman" panose="02020603050405020304" pitchFamily="18" charset="0"/>
              </a:rPr>
              <a:t>approaches</a:t>
            </a:r>
            <a:r>
              <a:rPr lang="pl-PL" sz="1800" dirty="0">
                <a:effectLst/>
                <a:latin typeface="Calibri" panose="020F0502020204030204" pitchFamily="34" charset="0"/>
                <a:ea typeface="Calibri" panose="020F0502020204030204" pitchFamily="34" charset="0"/>
                <a:cs typeface="Times New Roman" panose="02020603050405020304" pitchFamily="18" charset="0"/>
              </a:rPr>
              <a:t> </a:t>
            </a:r>
            <a:r>
              <a:rPr lang="pl-PL" sz="1800" dirty="0" err="1">
                <a:effectLst/>
                <a:latin typeface="Calibri" panose="020F0502020204030204" pitchFamily="34" charset="0"/>
                <a:ea typeface="Calibri" panose="020F0502020204030204" pitchFamily="34" charset="0"/>
                <a:cs typeface="Times New Roman" panose="02020603050405020304" pitchFamily="18" charset="0"/>
              </a:rPr>
              <a:t>taken</a:t>
            </a:r>
            <a:r>
              <a:rPr lang="pl-PL" sz="1800" dirty="0">
                <a:effectLst/>
                <a:latin typeface="Calibri" panose="020F0502020204030204" pitchFamily="34" charset="0"/>
                <a:ea typeface="Calibri" panose="020F0502020204030204" pitchFamily="34" charset="0"/>
                <a:cs typeface="Times New Roman" panose="02020603050405020304" pitchFamily="18" charset="0"/>
              </a:rPr>
              <a:t>.</a:t>
            </a:r>
          </a:p>
        </p:txBody>
      </p:sp>
      <p:sp>
        <p:nvSpPr>
          <p:cNvPr id="4" name="Slide Number Placeholder 3"/>
          <p:cNvSpPr>
            <a:spLocks noGrp="1"/>
          </p:cNvSpPr>
          <p:nvPr>
            <p:ph type="sldNum" sz="quarter" idx="5"/>
          </p:nvPr>
        </p:nvSpPr>
        <p:spPr/>
        <p:txBody>
          <a:bodyPr/>
          <a:lstStyle/>
          <a:p>
            <a:fld id="{F9DA259D-87B2-48A8-8896-0559A1CBD787}" type="slidenum">
              <a:rPr lang="en-GB" smtClean="0"/>
              <a:t>4</a:t>
            </a:fld>
            <a:endParaRPr lang="en-GB"/>
          </a:p>
        </p:txBody>
      </p:sp>
    </p:spTree>
    <p:extLst>
      <p:ext uri="{BB962C8B-B14F-4D97-AF65-F5344CB8AC3E}">
        <p14:creationId xmlns:p14="http://schemas.microsoft.com/office/powerpoint/2010/main" val="34439539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marL="342900" lvl="0" indent="-342900" algn="just">
              <a:lnSpc>
                <a:spcPct val="107000"/>
              </a:lnSpc>
              <a:spcAft>
                <a:spcPts val="800"/>
              </a:spcAft>
              <a:buFont typeface="Wingdings" panose="05000000000000000000" pitchFamily="2"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Photo is taken by </a:t>
            </a:r>
            <a:r>
              <a:rPr lang="en-US" sz="1800" u="sng" dirty="0">
                <a:effectLst/>
                <a:latin typeface="Calibri" panose="020F0502020204030204" pitchFamily="34" charset="0"/>
                <a:ea typeface="Calibri" panose="020F0502020204030204" pitchFamily="34" charset="0"/>
                <a:cs typeface="Times New Roman" panose="02020603050405020304" pitchFamily="18" charset="0"/>
              </a:rPr>
              <a:t>FOLM</a:t>
            </a:r>
            <a:r>
              <a:rPr lang="en-US" sz="1800" dirty="0">
                <a:effectLst/>
                <a:latin typeface="Calibri" panose="020F0502020204030204" pitchFamily="34" charset="0"/>
                <a:ea typeface="Calibri" panose="020F0502020204030204" pitchFamily="34" charset="0"/>
                <a:cs typeface="Times New Roman" panose="02020603050405020304" pitchFamily="18" charset="0"/>
              </a:rPr>
              <a:t> project. The outdoor learning method was developed by EP (University of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Edinbough</a:t>
            </a:r>
            <a:r>
              <a:rPr lang="en-US" sz="1800" dirty="0">
                <a:effectLst/>
                <a:latin typeface="Calibri" panose="020F0502020204030204" pitchFamily="34" charset="0"/>
                <a:ea typeface="Calibri" panose="020F0502020204030204" pitchFamily="34" charset="0"/>
                <a:cs typeface="Times New Roman" panose="02020603050405020304" pitchFamily="18" charset="0"/>
              </a:rPr>
              <a:t>) and adopted to the project, focusing on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activisation</a:t>
            </a:r>
            <a:r>
              <a:rPr lang="en-US" sz="1800" dirty="0">
                <a:effectLst/>
                <a:latin typeface="Calibri" panose="020F0502020204030204" pitchFamily="34" charset="0"/>
                <a:ea typeface="Calibri" panose="020F0502020204030204" pitchFamily="34" charset="0"/>
                <a:cs typeface="Times New Roman" panose="02020603050405020304" pitchFamily="18" charset="0"/>
              </a:rPr>
              <a:t> of youth in Cantabria (Spain),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Varmia</a:t>
            </a:r>
            <a:r>
              <a:rPr lang="en-US" sz="1800" dirty="0">
                <a:effectLst/>
                <a:latin typeface="Calibri" panose="020F0502020204030204" pitchFamily="34" charset="0"/>
                <a:ea typeface="Calibri" panose="020F0502020204030204" pitchFamily="34" charset="0"/>
                <a:cs typeface="Times New Roman" panose="02020603050405020304" pitchFamily="18" charset="0"/>
              </a:rPr>
              <a:t> and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Mazuria</a:t>
            </a:r>
            <a:r>
              <a:rPr lang="en-US" sz="1800" dirty="0">
                <a:effectLst/>
                <a:latin typeface="Calibri" panose="020F0502020204030204" pitchFamily="34" charset="0"/>
                <a:ea typeface="Calibri" panose="020F0502020204030204" pitchFamily="34" charset="0"/>
                <a:cs typeface="Times New Roman" panose="02020603050405020304" pitchFamily="18" charset="0"/>
              </a:rPr>
              <a:t> (Poland) and Mid West (Ireland). The project served over 900 NEETs with motivational training in a natural setting, coaching and career advice. The method and policy recommendations have been appreciated by a network of stakeholders, who will continue to use it in their work with unemployed youth.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ymbol zastępczy numeru slajdu 3"/>
          <p:cNvSpPr>
            <a:spLocks noGrp="1"/>
          </p:cNvSpPr>
          <p:nvPr>
            <p:ph type="sldNum" sz="quarter" idx="5"/>
          </p:nvPr>
        </p:nvSpPr>
        <p:spPr/>
        <p:txBody>
          <a:bodyPr/>
          <a:lstStyle/>
          <a:p>
            <a:fld id="{F9DA259D-87B2-48A8-8896-0559A1CBD787}" type="slidenum">
              <a:rPr lang="en-GB" smtClean="0"/>
              <a:t>5</a:t>
            </a:fld>
            <a:endParaRPr lang="en-GB"/>
          </a:p>
        </p:txBody>
      </p:sp>
    </p:spTree>
    <p:extLst>
      <p:ext uri="{BB962C8B-B14F-4D97-AF65-F5344CB8AC3E}">
        <p14:creationId xmlns:p14="http://schemas.microsoft.com/office/powerpoint/2010/main" val="4228234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marL="285750" indent="-285750">
              <a:lnSpc>
                <a:spcPct val="107000"/>
              </a:lnSpc>
              <a:spcAft>
                <a:spcPts val="800"/>
              </a:spcAft>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In bold are the Beneficiary States, from which the Lead Partners are eligible. </a:t>
            </a:r>
            <a:endParaRPr lang="pl-PL"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Noticeable high participation of entities from Italy and Spain in RF-YOUTH. </a:t>
            </a:r>
            <a:endParaRPr lang="pl-PL"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Beneficiary partners from neighboring countries: 5 from Albania, 5 from Bosnia, 5 from North Macedonia, 2 from Montenegro, 4 from Ukraine, 1 from Turkey and 1 from Russia (suspended).</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EU EPs include 4 entities from UK (eligible under Active Youth call). </a:t>
            </a:r>
            <a:endParaRPr lang="pl-PL"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3 IOs are: World Bank, ILO (International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Labour</a:t>
            </a:r>
            <a:r>
              <a:rPr lang="en-US" sz="1800" dirty="0">
                <a:effectLst/>
                <a:latin typeface="Calibri" panose="020F0502020204030204" pitchFamily="34" charset="0"/>
                <a:ea typeface="Calibri" panose="020F0502020204030204" pitchFamily="34" charset="0"/>
                <a:cs typeface="Times New Roman" panose="02020603050405020304" pitchFamily="18" charset="0"/>
              </a:rPr>
              <a:t> Organization) and EPLO (European Public Law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Organisation</a:t>
            </a:r>
            <a:r>
              <a:rPr lang="en-US" sz="1800" dirty="0">
                <a:effectLst/>
                <a:latin typeface="Calibri" panose="020F0502020204030204" pitchFamily="34" charset="0"/>
                <a:ea typeface="Calibri" panose="020F0502020204030204" pitchFamily="34" charset="0"/>
                <a:cs typeface="Times New Roman" panose="02020603050405020304" pitchFamily="18" charset="0"/>
              </a:rPr>
              <a:t>)</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endParaRPr lang="pl-PL"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In terms of legal form, the PPs are very different with consortia often representing public, private and non-governmental sectors. A lot of NGOs obviously, but also universities and research institutions, private entities and local/regional authorities (even some ministries and national level public entities).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pl-PL" dirty="0"/>
          </a:p>
        </p:txBody>
      </p:sp>
      <p:sp>
        <p:nvSpPr>
          <p:cNvPr id="4" name="Symbol zastępczy numeru slajdu 3"/>
          <p:cNvSpPr>
            <a:spLocks noGrp="1"/>
          </p:cNvSpPr>
          <p:nvPr>
            <p:ph type="sldNum" sz="quarter" idx="5"/>
          </p:nvPr>
        </p:nvSpPr>
        <p:spPr/>
        <p:txBody>
          <a:bodyPr/>
          <a:lstStyle/>
          <a:p>
            <a:fld id="{F9DA259D-87B2-48A8-8896-0559A1CBD787}" type="slidenum">
              <a:rPr lang="en-GB" smtClean="0"/>
              <a:t>6</a:t>
            </a:fld>
            <a:endParaRPr lang="en-GB"/>
          </a:p>
        </p:txBody>
      </p:sp>
    </p:spTree>
    <p:extLst>
      <p:ext uri="{BB962C8B-B14F-4D97-AF65-F5344CB8AC3E}">
        <p14:creationId xmlns:p14="http://schemas.microsoft.com/office/powerpoint/2010/main" val="2729049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marL="342900" lvl="0" indent="-342900">
              <a:lnSpc>
                <a:spcPct val="107000"/>
              </a:lnSpc>
              <a:spcAft>
                <a:spcPts val="800"/>
              </a:spcAft>
              <a:buFont typeface="Wingdings" panose="05000000000000000000" pitchFamily="2"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Photo from ‘</a:t>
            </a:r>
            <a:r>
              <a:rPr lang="en-US" sz="1800" u="sng" dirty="0">
                <a:effectLst/>
                <a:latin typeface="Calibri" panose="020F0502020204030204" pitchFamily="34" charset="0"/>
                <a:ea typeface="Calibri" panose="020F0502020204030204" pitchFamily="34" charset="0"/>
                <a:cs typeface="Times New Roman" panose="02020603050405020304" pitchFamily="18" charset="0"/>
              </a:rPr>
              <a:t>Inclusion through sports</a:t>
            </a:r>
            <a:r>
              <a:rPr lang="en-US" sz="1800" dirty="0">
                <a:effectLst/>
                <a:latin typeface="Calibri" panose="020F0502020204030204" pitchFamily="34" charset="0"/>
                <a:ea typeface="Calibri" panose="020F0502020204030204" pitchFamily="34" charset="0"/>
                <a:cs typeface="Times New Roman" panose="02020603050405020304" pitchFamily="18" charset="0"/>
              </a:rPr>
              <a:t>’ project, which delivers outstanding outreach to children and their families across Europe. </a:t>
            </a:r>
            <a:endParaRPr lang="pl-PL"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Wingdings" panose="05000000000000000000" pitchFamily="2" charset="2"/>
              <a:buChar char=""/>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ymbol zastępczy numeru slajdu 3"/>
          <p:cNvSpPr>
            <a:spLocks noGrp="1"/>
          </p:cNvSpPr>
          <p:nvPr>
            <p:ph type="sldNum" sz="quarter" idx="5"/>
          </p:nvPr>
        </p:nvSpPr>
        <p:spPr/>
        <p:txBody>
          <a:bodyPr/>
          <a:lstStyle/>
          <a:p>
            <a:fld id="{F9DA259D-87B2-48A8-8896-0559A1CBD787}" type="slidenum">
              <a:rPr lang="en-GB" smtClean="0"/>
              <a:t>7</a:t>
            </a:fld>
            <a:endParaRPr lang="en-GB"/>
          </a:p>
        </p:txBody>
      </p:sp>
    </p:spTree>
    <p:extLst>
      <p:ext uri="{BB962C8B-B14F-4D97-AF65-F5344CB8AC3E}">
        <p14:creationId xmlns:p14="http://schemas.microsoft.com/office/powerpoint/2010/main" val="21857902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algn="just">
              <a:lnSpc>
                <a:spcPct val="107000"/>
              </a:lnSpc>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staring point was different for projects under each call. The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Active Youth</a:t>
            </a:r>
            <a:r>
              <a:rPr lang="en-US" sz="1800" dirty="0">
                <a:effectLst/>
                <a:latin typeface="Calibri" panose="020F0502020204030204" pitchFamily="34" charset="0"/>
                <a:ea typeface="Calibri" panose="020F0502020204030204" pitchFamily="34" charset="0"/>
                <a:cs typeface="Times New Roman" panose="02020603050405020304" pitchFamily="18" charset="0"/>
              </a:rPr>
              <a:t> has been probably most impacted by COVID, but projects have shown amazing resilience and, with FO support, endured.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endParaRPr lang="pl-PL"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For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Common Challenges</a:t>
            </a:r>
            <a:r>
              <a:rPr lang="en-US" sz="1800" dirty="0">
                <a:effectLst/>
                <a:latin typeface="Calibri" panose="020F0502020204030204" pitchFamily="34" charset="0"/>
                <a:ea typeface="Calibri" panose="020F0502020204030204" pitchFamily="34" charset="0"/>
                <a:cs typeface="Times New Roman" panose="02020603050405020304" pitchFamily="18" charset="0"/>
              </a:rPr>
              <a:t> the selection process was probably the most difficult (as it was </a:t>
            </a:r>
            <a:r>
              <a:rPr lang="pl-PL" sz="1800" dirty="0" err="1">
                <a:effectLst/>
                <a:latin typeface="Calibri" panose="020F0502020204030204" pitchFamily="34" charset="0"/>
                <a:ea typeface="Calibri" panose="020F0502020204030204" pitchFamily="34" charset="0"/>
                <a:cs typeface="Times New Roman" panose="02020603050405020304" pitchFamily="18" charset="0"/>
              </a:rPr>
              <a:t>very</a:t>
            </a:r>
            <a:r>
              <a:rPr lang="pl-PL" sz="1800" dirty="0">
                <a:effectLst/>
                <a:latin typeface="Calibri" panose="020F0502020204030204" pitchFamily="34" charset="0"/>
                <a:ea typeface="Calibri" panose="020F0502020204030204" pitchFamily="34" charset="0"/>
                <a:cs typeface="Times New Roman" panose="02020603050405020304" pitchFamily="18" charset="0"/>
              </a:rPr>
              <a:t> </a:t>
            </a:r>
            <a:r>
              <a:rPr lang="pl-PL" sz="1800" dirty="0" err="1">
                <a:effectLst/>
                <a:latin typeface="Calibri" panose="020F0502020204030204" pitchFamily="34" charset="0"/>
                <a:ea typeface="Calibri" panose="020F0502020204030204" pitchFamily="34" charset="0"/>
                <a:cs typeface="Times New Roman" panose="02020603050405020304" pitchFamily="18" charset="0"/>
              </a:rPr>
              <a:t>competitive</a:t>
            </a:r>
            <a:r>
              <a:rPr lang="pl-PL" sz="1800" dirty="0">
                <a:effectLst/>
                <a:latin typeface="Calibri" panose="020F0502020204030204" pitchFamily="34" charset="0"/>
                <a:ea typeface="Calibri" panose="020F0502020204030204" pitchFamily="34" charset="0"/>
                <a:cs typeface="Times New Roman" panose="02020603050405020304" pitchFamily="18" charset="0"/>
              </a:rPr>
              <a:t> and </a:t>
            </a:r>
            <a:r>
              <a:rPr lang="en-US" sz="1800" dirty="0">
                <a:effectLst/>
                <a:latin typeface="Calibri" panose="020F0502020204030204" pitchFamily="34" charset="0"/>
                <a:ea typeface="Calibri" panose="020F0502020204030204" pitchFamily="34" charset="0"/>
                <a:cs typeface="Times New Roman" panose="02020603050405020304" pitchFamily="18" charset="0"/>
              </a:rPr>
              <a:t>quite length</a:t>
            </a:r>
            <a:r>
              <a:rPr lang="pl-PL" sz="1800" dirty="0">
                <a:effectLst/>
                <a:latin typeface="Calibri" panose="020F0502020204030204" pitchFamily="34" charset="0"/>
                <a:ea typeface="Calibri" panose="020F0502020204030204" pitchFamily="34" charset="0"/>
                <a:cs typeface="Times New Roman" panose="02020603050405020304" pitchFamily="18" charset="0"/>
              </a:rPr>
              <a:t>y</a:t>
            </a:r>
            <a:r>
              <a:rPr lang="en-US" sz="1800" dirty="0">
                <a:effectLst/>
                <a:latin typeface="Calibri" panose="020F0502020204030204" pitchFamily="34" charset="0"/>
                <a:ea typeface="Calibri" panose="020F0502020204030204" pitchFamily="34" charset="0"/>
                <a:cs typeface="Times New Roman" panose="02020603050405020304" pitchFamily="18" charset="0"/>
              </a:rPr>
              <a:t>). Once the projects started, they faced minor issues until the Russian aggression in February 2022. 3 projects were directly impacted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TBFVnet</a:t>
            </a:r>
            <a:r>
              <a:rPr lang="en-US" sz="1800" dirty="0">
                <a:effectLst/>
                <a:latin typeface="Calibri" panose="020F0502020204030204" pitchFamily="34" charset="0"/>
                <a:ea typeface="Calibri" panose="020F0502020204030204" pitchFamily="34" charset="0"/>
                <a:cs typeface="Times New Roman" panose="02020603050405020304" pitchFamily="18" charset="0"/>
              </a:rPr>
              <a:t> – Russian partner suspended and CBWM and EU-WATERRES with UA partners impacted). But several others also included Ukraine as territory of their activity, even if only via dissemination and knowledge sharing. And had to modify their plans (e.g. CODE Europe and abovementioned CSS4CCU).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endParaRPr lang="pl-PL"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Unlocking</a:t>
            </a:r>
            <a:r>
              <a:rPr lang="en-US" sz="1800" dirty="0">
                <a:effectLst/>
                <a:latin typeface="Calibri" panose="020F0502020204030204" pitchFamily="34" charset="0"/>
                <a:ea typeface="Calibri" panose="020F0502020204030204" pitchFamily="34" charset="0"/>
                <a:cs typeface="Times New Roman" panose="02020603050405020304" pitchFamily="18" charset="0"/>
              </a:rPr>
              <a:t>… project started already in (post-)pandemic reality. What we noticed is that the one step procedure, lack of orientation sessions (because of the procedure and the restrictions), fully online onboarding after selection resulted in lesser personal connection between experts on the FO side and the project promoters</a:t>
            </a:r>
            <a:r>
              <a:rPr lang="pl-PL" sz="1800" dirty="0">
                <a:effectLst/>
                <a:latin typeface="Calibri" panose="020F0502020204030204" pitchFamily="34" charset="0"/>
                <a:ea typeface="Calibri" panose="020F0502020204030204" pitchFamily="34" charset="0"/>
                <a:cs typeface="Times New Roman" panose="02020603050405020304" pitchFamily="18" charset="0"/>
              </a:rPr>
              <a:t>.</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pl-PL" sz="1800" dirty="0">
                <a:effectLst/>
                <a:latin typeface="Calibri" panose="020F0502020204030204" pitchFamily="34" charset="0"/>
                <a:ea typeface="Calibri" panose="020F0502020204030204" pitchFamily="34" charset="0"/>
                <a:cs typeface="Times New Roman" panose="02020603050405020304" pitchFamily="18" charset="0"/>
              </a:rPr>
              <a:t>W</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hich</a:t>
            </a:r>
            <a:r>
              <a:rPr lang="en-US" sz="1800" dirty="0">
                <a:effectLst/>
                <a:latin typeface="Calibri" panose="020F0502020204030204" pitchFamily="34" charset="0"/>
                <a:ea typeface="Calibri" panose="020F0502020204030204" pitchFamily="34" charset="0"/>
                <a:cs typeface="Times New Roman" panose="02020603050405020304" pitchFamily="18" charset="0"/>
              </a:rPr>
              <a:t> is difficult to create on a later stage. And requires more efforts on both sides to achieve common understanding.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endParaRPr lang="pl-PL"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Overall good results, the goals were mostly achieved</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a:effectLst/>
                <a:latin typeface="Calibri" panose="020F0502020204030204" pitchFamily="34" charset="0"/>
                <a:ea typeface="Calibri" panose="020F0502020204030204" pitchFamily="34" charset="0"/>
                <a:cs typeface="Times New Roman" panose="02020603050405020304" pitchFamily="18" charset="0"/>
              </a:rPr>
              <a:t>The few projects struggling a bit are under our close monitoring. The project promoters and active, engaged and highly motivated. We as FO see no major threats to the project implementation and achievement of planned results.</a:t>
            </a:r>
          </a:p>
          <a:p>
            <a:endParaRPr lang="pl-PL" dirty="0"/>
          </a:p>
        </p:txBody>
      </p:sp>
      <p:sp>
        <p:nvSpPr>
          <p:cNvPr id="4" name="Symbol zastępczy numeru slajdu 3"/>
          <p:cNvSpPr>
            <a:spLocks noGrp="1"/>
          </p:cNvSpPr>
          <p:nvPr>
            <p:ph type="sldNum" sz="quarter" idx="5"/>
          </p:nvPr>
        </p:nvSpPr>
        <p:spPr/>
        <p:txBody>
          <a:bodyPr/>
          <a:lstStyle/>
          <a:p>
            <a:fld id="{F9DA259D-87B2-48A8-8896-0559A1CBD787}" type="slidenum">
              <a:rPr lang="en-GB" smtClean="0"/>
              <a:t>8</a:t>
            </a:fld>
            <a:endParaRPr lang="en-GB"/>
          </a:p>
        </p:txBody>
      </p:sp>
    </p:spTree>
    <p:extLst>
      <p:ext uri="{BB962C8B-B14F-4D97-AF65-F5344CB8AC3E}">
        <p14:creationId xmlns:p14="http://schemas.microsoft.com/office/powerpoint/2010/main" val="15116240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projects, being so individual, bring a variety of tangible results (products). Reports, research papers, models, modules, platforms, toolkits etc. But more importantly they bring a change that is </a:t>
            </a:r>
            <a:r>
              <a:rPr lang="pl-PL" sz="1800" dirty="0">
                <a:effectLst/>
                <a:latin typeface="Calibri" panose="020F0502020204030204" pitchFamily="34" charset="0"/>
                <a:ea typeface="Calibri" panose="020F0502020204030204" pitchFamily="34" charset="0"/>
                <a:cs typeface="Times New Roman" panose="02020603050405020304" pitchFamily="18" charset="0"/>
              </a:rPr>
              <a:t>not </a:t>
            </a:r>
            <a:r>
              <a:rPr lang="en-US" sz="1800" dirty="0">
                <a:effectLst/>
                <a:latin typeface="Calibri" panose="020F0502020204030204" pitchFamily="34" charset="0"/>
                <a:ea typeface="Calibri" panose="020F0502020204030204" pitchFamily="34" charset="0"/>
                <a:cs typeface="Times New Roman" panose="02020603050405020304" pitchFamily="18" charset="0"/>
              </a:rPr>
              <a:t>immediate, and most often exceeds the project lifespan. This is </a:t>
            </a:r>
            <a:r>
              <a:rPr lang="pl-PL" sz="1800" dirty="0" err="1">
                <a:effectLst/>
                <a:latin typeface="Calibri" panose="020F0502020204030204" pitchFamily="34" charset="0"/>
                <a:ea typeface="Calibri" panose="020F0502020204030204" pitchFamily="34" charset="0"/>
                <a:cs typeface="Times New Roman" panose="02020603050405020304" pitchFamily="18" charset="0"/>
              </a:rPr>
              <a:t>their</a:t>
            </a:r>
            <a:r>
              <a:rPr lang="en-US" sz="1800" dirty="0">
                <a:effectLst/>
                <a:latin typeface="Calibri" panose="020F0502020204030204" pitchFamily="34" charset="0"/>
                <a:ea typeface="Calibri" panose="020F0502020204030204" pitchFamily="34" charset="0"/>
                <a:cs typeface="Times New Roman" panose="02020603050405020304" pitchFamily="18" charset="0"/>
              </a:rPr>
              <a:t> impact in terms of awareness raising, building capacity, changing attitudes and influencing policy. And this, we will hopefully witness in years to come as the regional funds contribute to the overall goals of the EEA and Norway Grants.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F9DA259D-87B2-48A8-8896-0559A1CBD787}" type="slidenum">
              <a:rPr lang="en-GB" smtClean="0"/>
              <a:t>9</a:t>
            </a:fld>
            <a:endParaRPr lang="en-GB"/>
          </a:p>
        </p:txBody>
      </p:sp>
    </p:spTree>
    <p:extLst>
      <p:ext uri="{BB962C8B-B14F-4D97-AF65-F5344CB8AC3E}">
        <p14:creationId xmlns:p14="http://schemas.microsoft.com/office/powerpoint/2010/main" val="376993764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tellysbilde">
    <p:spTree>
      <p:nvGrpSpPr>
        <p:cNvPr id="1" name=""/>
        <p:cNvGrpSpPr/>
        <p:nvPr/>
      </p:nvGrpSpPr>
      <p:grpSpPr>
        <a:xfrm>
          <a:off x="0" y="0"/>
          <a:ext cx="0" cy="0"/>
          <a:chOff x="0" y="0"/>
          <a:chExt cx="0" cy="0"/>
        </a:xfrm>
      </p:grpSpPr>
      <p:sp>
        <p:nvSpPr>
          <p:cNvPr id="2" name="Tittel 1"/>
          <p:cNvSpPr>
            <a:spLocks noGrp="1"/>
          </p:cNvSpPr>
          <p:nvPr>
            <p:ph type="ctrTitle" hasCustomPrompt="1"/>
          </p:nvPr>
        </p:nvSpPr>
        <p:spPr>
          <a:xfrm>
            <a:off x="1260157" y="6382328"/>
            <a:ext cx="18332511" cy="1231106"/>
          </a:xfrm>
        </p:spPr>
        <p:txBody>
          <a:bodyPr wrap="square" lIns="0" tIns="0" rIns="0" bIns="0" anchor="ctr">
            <a:spAutoFit/>
          </a:bodyPr>
          <a:lstStyle>
            <a:lvl1pPr algn="l">
              <a:defRPr sz="8000"/>
            </a:lvl1pPr>
          </a:lstStyle>
          <a:p>
            <a:r>
              <a:rPr lang="nb-NO" err="1"/>
              <a:t>Click</a:t>
            </a:r>
            <a:r>
              <a:rPr lang="nb-NO"/>
              <a:t> to </a:t>
            </a:r>
            <a:r>
              <a:rPr lang="nb-NO" err="1"/>
              <a:t>add</a:t>
            </a:r>
            <a:r>
              <a:rPr lang="nb-NO"/>
              <a:t> </a:t>
            </a:r>
            <a:r>
              <a:rPr lang="nb-NO" err="1"/>
              <a:t>title</a:t>
            </a:r>
            <a:endParaRPr lang="nb-NO"/>
          </a:p>
        </p:txBody>
      </p:sp>
      <p:sp>
        <p:nvSpPr>
          <p:cNvPr id="4" name="Plassholder for dato 3"/>
          <p:cNvSpPr>
            <a:spLocks noGrp="1"/>
          </p:cNvSpPr>
          <p:nvPr>
            <p:ph type="dt" sz="half" idx="10"/>
          </p:nvPr>
        </p:nvSpPr>
        <p:spPr>
          <a:xfrm>
            <a:off x="19136392" y="12705989"/>
            <a:ext cx="3985698" cy="461665"/>
          </a:xfrm>
          <a:prstGeom prst="rect">
            <a:avLst/>
          </a:prstGeom>
        </p:spPr>
        <p:txBody>
          <a:bodyPr anchor="b">
            <a:spAutoFit/>
          </a:bodyPr>
          <a:lstStyle>
            <a:lvl1pPr>
              <a:defRPr sz="3000">
                <a:solidFill>
                  <a:schemeClr val="dk2"/>
                </a:solidFill>
              </a:defRPr>
            </a:lvl1pPr>
          </a:lstStyle>
          <a:p>
            <a:fld id="{D5906656-A9BE-4917-BFD7-16C60DDEE872}" type="datetime1">
              <a:rPr lang="nb-NO" smtClean="0"/>
              <a:t>27.06.2023</a:t>
            </a:fld>
            <a:endParaRPr lang="nb-NO"/>
          </a:p>
        </p:txBody>
      </p:sp>
      <p:sp>
        <p:nvSpPr>
          <p:cNvPr id="13" name="Plassholder for tekst 12"/>
          <p:cNvSpPr>
            <a:spLocks noGrp="1"/>
          </p:cNvSpPr>
          <p:nvPr>
            <p:ph type="body" sz="quarter" idx="13" hasCustomPrompt="1"/>
          </p:nvPr>
        </p:nvSpPr>
        <p:spPr>
          <a:xfrm>
            <a:off x="1260157" y="12153389"/>
            <a:ext cx="4220063" cy="461665"/>
          </a:xfrm>
        </p:spPr>
        <p:txBody>
          <a:bodyPr anchor="b">
            <a:spAutoFit/>
          </a:bodyPr>
          <a:lstStyle>
            <a:lvl1pPr marL="0" indent="0">
              <a:buNone/>
              <a:defRPr b="1">
                <a:solidFill>
                  <a:schemeClr val="dk2"/>
                </a:solidFill>
              </a:defRPr>
            </a:lvl1pPr>
          </a:lstStyle>
          <a:p>
            <a:pPr lvl="0"/>
            <a:r>
              <a:rPr lang="nb-NO" err="1"/>
              <a:t>Name</a:t>
            </a:r>
            <a:endParaRPr lang="en-GB"/>
          </a:p>
        </p:txBody>
      </p:sp>
      <p:sp>
        <p:nvSpPr>
          <p:cNvPr id="14" name="Plassholder for tekst 12"/>
          <p:cNvSpPr>
            <a:spLocks noGrp="1"/>
          </p:cNvSpPr>
          <p:nvPr>
            <p:ph type="body" sz="quarter" idx="14" hasCustomPrompt="1"/>
          </p:nvPr>
        </p:nvSpPr>
        <p:spPr>
          <a:xfrm>
            <a:off x="1260157" y="12707725"/>
            <a:ext cx="4220063" cy="461665"/>
          </a:xfrm>
        </p:spPr>
        <p:txBody>
          <a:bodyPr anchor="b">
            <a:spAutoFit/>
          </a:bodyPr>
          <a:lstStyle>
            <a:lvl1pPr marL="0" indent="0">
              <a:buNone/>
              <a:defRPr b="1">
                <a:solidFill>
                  <a:schemeClr val="dk2"/>
                </a:solidFill>
              </a:defRPr>
            </a:lvl1pPr>
          </a:lstStyle>
          <a:p>
            <a:pPr lvl="0"/>
            <a:r>
              <a:rPr lang="nb-NO" err="1"/>
              <a:t>Title</a:t>
            </a:r>
            <a:endParaRPr lang="en-GB"/>
          </a:p>
        </p:txBody>
      </p:sp>
      <p:sp>
        <p:nvSpPr>
          <p:cNvPr id="17" name="Plassholder for tekst 12"/>
          <p:cNvSpPr>
            <a:spLocks noGrp="1"/>
          </p:cNvSpPr>
          <p:nvPr>
            <p:ph type="body" sz="quarter" idx="15" hasCustomPrompt="1"/>
          </p:nvPr>
        </p:nvSpPr>
        <p:spPr>
          <a:xfrm>
            <a:off x="10200074" y="12146546"/>
            <a:ext cx="6767125" cy="461665"/>
          </a:xfrm>
        </p:spPr>
        <p:txBody>
          <a:bodyPr wrap="square" anchor="b">
            <a:spAutoFit/>
          </a:bodyPr>
          <a:lstStyle>
            <a:lvl1pPr marL="0" indent="0">
              <a:buNone/>
              <a:defRPr b="0">
                <a:solidFill>
                  <a:schemeClr val="dk2"/>
                </a:solidFill>
              </a:defRPr>
            </a:lvl1pPr>
          </a:lstStyle>
          <a:p>
            <a:pPr lvl="0"/>
            <a:r>
              <a:rPr lang="nb-NO"/>
              <a:t>Office</a:t>
            </a:r>
            <a:endParaRPr lang="en-GB"/>
          </a:p>
        </p:txBody>
      </p:sp>
      <p:sp>
        <p:nvSpPr>
          <p:cNvPr id="18" name="Plassholder for tekst 12"/>
          <p:cNvSpPr>
            <a:spLocks noGrp="1"/>
          </p:cNvSpPr>
          <p:nvPr>
            <p:ph type="body" sz="quarter" idx="16" hasCustomPrompt="1"/>
          </p:nvPr>
        </p:nvSpPr>
        <p:spPr>
          <a:xfrm>
            <a:off x="10200075" y="12705989"/>
            <a:ext cx="6767125" cy="461665"/>
          </a:xfrm>
        </p:spPr>
        <p:txBody>
          <a:bodyPr wrap="square" anchor="b">
            <a:spAutoFit/>
          </a:bodyPr>
          <a:lstStyle>
            <a:lvl1pPr marL="0" indent="0">
              <a:buNone/>
              <a:defRPr b="0">
                <a:solidFill>
                  <a:schemeClr val="dk2"/>
                </a:solidFill>
              </a:defRPr>
            </a:lvl1pPr>
          </a:lstStyle>
          <a:p>
            <a:pPr lvl="0"/>
            <a:r>
              <a:rPr lang="nb-NO"/>
              <a:t>Company</a:t>
            </a:r>
            <a:endParaRPr lang="en-GB"/>
          </a:p>
        </p:txBody>
      </p:sp>
      <p:pic>
        <p:nvPicPr>
          <p:cNvPr id="20" name="Bilde 19"/>
          <p:cNvPicPr>
            <a:picLocks noChangeAspect="1"/>
          </p:cNvPicPr>
          <p:nvPr userDrawn="1"/>
        </p:nvPicPr>
        <p:blipFill>
          <a:blip r:embed="rId2"/>
          <a:stretch>
            <a:fillRect/>
          </a:stretch>
        </p:blipFill>
        <p:spPr>
          <a:xfrm>
            <a:off x="1" y="0"/>
            <a:ext cx="24380825" cy="2413702"/>
          </a:xfrm>
          <a:prstGeom prst="rect">
            <a:avLst/>
          </a:prstGeom>
        </p:spPr>
      </p:pic>
    </p:spTree>
    <p:extLst>
      <p:ext uri="{BB962C8B-B14F-4D97-AF65-F5344CB8AC3E}">
        <p14:creationId xmlns:p14="http://schemas.microsoft.com/office/powerpoint/2010/main" val="18465593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kst og diagram">
    <p:spTree>
      <p:nvGrpSpPr>
        <p:cNvPr id="1" name=""/>
        <p:cNvGrpSpPr/>
        <p:nvPr/>
      </p:nvGrpSpPr>
      <p:grpSpPr>
        <a:xfrm>
          <a:off x="0" y="0"/>
          <a:ext cx="0" cy="0"/>
          <a:chOff x="0" y="0"/>
          <a:chExt cx="0" cy="0"/>
        </a:xfrm>
      </p:grpSpPr>
      <p:sp>
        <p:nvSpPr>
          <p:cNvPr id="2" name="Plassholder for diagram 1"/>
          <p:cNvSpPr>
            <a:spLocks noGrp="1"/>
          </p:cNvSpPr>
          <p:nvPr>
            <p:ph type="chart" sz="quarter" idx="11" hasCustomPrompt="1"/>
          </p:nvPr>
        </p:nvSpPr>
        <p:spPr>
          <a:xfrm>
            <a:off x="5742718" y="1168400"/>
            <a:ext cx="17375190" cy="11111129"/>
          </a:xfrm>
          <a:prstGeom prst="rect">
            <a:avLst/>
          </a:prstGeom>
        </p:spPr>
        <p:txBody>
          <a:bodyPr lIns="0" tIns="0" rIns="0" bIns="0"/>
          <a:lstStyle>
            <a:lvl1pPr>
              <a:defRPr/>
            </a:lvl1pPr>
          </a:lstStyle>
          <a:p>
            <a:r>
              <a:rPr lang="en-GB"/>
              <a:t>Click the icon to add a chart</a:t>
            </a:r>
          </a:p>
        </p:txBody>
      </p:sp>
      <p:sp>
        <p:nvSpPr>
          <p:cNvPr id="6" name="Plassholder for innhold 2"/>
          <p:cNvSpPr>
            <a:spLocks noGrp="1"/>
          </p:cNvSpPr>
          <p:nvPr>
            <p:ph idx="12" hasCustomPrompt="1"/>
          </p:nvPr>
        </p:nvSpPr>
        <p:spPr>
          <a:xfrm>
            <a:off x="1260386" y="1629141"/>
            <a:ext cx="4010673" cy="10650388"/>
          </a:xfrm>
        </p:spPr>
        <p:txBody>
          <a:bodyPr/>
          <a:lstStyle>
            <a:lvl1pPr>
              <a:defRPr/>
            </a:lvl1pPr>
          </a:lstStyle>
          <a:p>
            <a:pPr lvl="0"/>
            <a:r>
              <a:rPr lang="nb-NO" err="1"/>
              <a:t>Click</a:t>
            </a:r>
            <a:r>
              <a:rPr lang="nb-NO"/>
              <a:t> to </a:t>
            </a:r>
            <a:r>
              <a:rPr lang="nb-NO" err="1"/>
              <a:t>add</a:t>
            </a:r>
            <a:r>
              <a:rPr lang="nb-NO"/>
              <a:t> </a:t>
            </a:r>
            <a:r>
              <a:rPr lang="nb-NO" err="1"/>
              <a:t>text</a:t>
            </a:r>
            <a:endParaRPr lang="nb-NO"/>
          </a:p>
          <a:p>
            <a:pPr lvl="1"/>
            <a:r>
              <a:rPr lang="nb-NO"/>
              <a:t>Andre nivå</a:t>
            </a:r>
          </a:p>
          <a:p>
            <a:pPr lvl="2"/>
            <a:r>
              <a:rPr lang="nb-NO"/>
              <a:t>Tredje nivå</a:t>
            </a:r>
          </a:p>
          <a:p>
            <a:pPr lvl="3"/>
            <a:r>
              <a:rPr lang="nb-NO"/>
              <a:t>Fjerde nivå</a:t>
            </a:r>
          </a:p>
          <a:p>
            <a:pPr lvl="4"/>
            <a:r>
              <a:rPr lang="nb-NO"/>
              <a:t>Femte nivå</a:t>
            </a:r>
          </a:p>
        </p:txBody>
      </p:sp>
      <p:sp>
        <p:nvSpPr>
          <p:cNvPr id="8" name="Plassholder for tekst 8"/>
          <p:cNvSpPr>
            <a:spLocks noGrp="1"/>
          </p:cNvSpPr>
          <p:nvPr>
            <p:ph type="body" sz="quarter" idx="13" hasCustomPrompt="1"/>
          </p:nvPr>
        </p:nvSpPr>
        <p:spPr>
          <a:xfrm>
            <a:off x="1259560" y="1168400"/>
            <a:ext cx="4010673" cy="461665"/>
          </a:xfrm>
        </p:spPr>
        <p:txBody>
          <a:bodyPr wrap="square">
            <a:spAutoFit/>
          </a:bodyPr>
          <a:lstStyle>
            <a:lvl1pPr marL="0" indent="0">
              <a:buNone/>
              <a:defRPr b="1">
                <a:solidFill>
                  <a:schemeClr val="accent1"/>
                </a:solidFill>
              </a:defRPr>
            </a:lvl1pPr>
          </a:lstStyle>
          <a:p>
            <a:pPr lvl="0"/>
            <a:r>
              <a:rPr lang="nb-NO" err="1"/>
              <a:t>Click</a:t>
            </a:r>
            <a:r>
              <a:rPr lang="nb-NO"/>
              <a:t> to </a:t>
            </a:r>
            <a:r>
              <a:rPr lang="nb-NO" err="1"/>
              <a:t>add</a:t>
            </a:r>
            <a:r>
              <a:rPr lang="nb-NO"/>
              <a:t> </a:t>
            </a:r>
            <a:r>
              <a:rPr lang="nb-NO" err="1"/>
              <a:t>subtitle</a:t>
            </a:r>
            <a:endParaRPr lang="en-GB"/>
          </a:p>
        </p:txBody>
      </p:sp>
    </p:spTree>
    <p:extLst>
      <p:ext uri="{BB962C8B-B14F-4D97-AF65-F5344CB8AC3E}">
        <p14:creationId xmlns:p14="http://schemas.microsoft.com/office/powerpoint/2010/main" val="31086804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kst og diagram Orange">
    <p:spTree>
      <p:nvGrpSpPr>
        <p:cNvPr id="1" name=""/>
        <p:cNvGrpSpPr/>
        <p:nvPr/>
      </p:nvGrpSpPr>
      <p:grpSpPr>
        <a:xfrm>
          <a:off x="0" y="0"/>
          <a:ext cx="0" cy="0"/>
          <a:chOff x="0" y="0"/>
          <a:chExt cx="0" cy="0"/>
        </a:xfrm>
      </p:grpSpPr>
      <p:sp>
        <p:nvSpPr>
          <p:cNvPr id="2" name="Plassholder for diagram 1"/>
          <p:cNvSpPr>
            <a:spLocks noGrp="1"/>
          </p:cNvSpPr>
          <p:nvPr>
            <p:ph type="chart" sz="quarter" idx="11" hasCustomPrompt="1"/>
          </p:nvPr>
        </p:nvSpPr>
        <p:spPr>
          <a:xfrm>
            <a:off x="5742718" y="1168400"/>
            <a:ext cx="17375190" cy="11111129"/>
          </a:xfrm>
          <a:prstGeom prst="rect">
            <a:avLst/>
          </a:prstGeom>
        </p:spPr>
        <p:txBody>
          <a:bodyPr lIns="0" tIns="0" rIns="0" bIns="0"/>
          <a:lstStyle>
            <a:lvl1pPr>
              <a:defRPr/>
            </a:lvl1pPr>
          </a:lstStyle>
          <a:p>
            <a:r>
              <a:rPr lang="en-GB"/>
              <a:t>Click the icon to add a chart</a:t>
            </a:r>
          </a:p>
        </p:txBody>
      </p:sp>
      <p:sp>
        <p:nvSpPr>
          <p:cNvPr id="6" name="Plassholder for innhold 2"/>
          <p:cNvSpPr>
            <a:spLocks noGrp="1"/>
          </p:cNvSpPr>
          <p:nvPr>
            <p:ph idx="12" hasCustomPrompt="1"/>
          </p:nvPr>
        </p:nvSpPr>
        <p:spPr>
          <a:xfrm>
            <a:off x="1260386" y="1629141"/>
            <a:ext cx="4010673" cy="10650388"/>
          </a:xfrm>
        </p:spPr>
        <p:txBody>
          <a:bodyPr/>
          <a:lstStyle>
            <a:lvl1pPr>
              <a:defRPr/>
            </a:lvl1pPr>
          </a:lstStyle>
          <a:p>
            <a:pPr lvl="0"/>
            <a:r>
              <a:rPr lang="nb-NO" err="1"/>
              <a:t>Click</a:t>
            </a:r>
            <a:r>
              <a:rPr lang="nb-NO"/>
              <a:t> to </a:t>
            </a:r>
            <a:r>
              <a:rPr lang="nb-NO" err="1"/>
              <a:t>add</a:t>
            </a:r>
            <a:r>
              <a:rPr lang="nb-NO"/>
              <a:t> </a:t>
            </a:r>
            <a:r>
              <a:rPr lang="nb-NO" err="1"/>
              <a:t>text</a:t>
            </a:r>
            <a:endParaRPr lang="nb-NO"/>
          </a:p>
          <a:p>
            <a:pPr lvl="1"/>
            <a:r>
              <a:rPr lang="nb-NO"/>
              <a:t>Andre nivå</a:t>
            </a:r>
          </a:p>
          <a:p>
            <a:pPr lvl="2"/>
            <a:r>
              <a:rPr lang="nb-NO"/>
              <a:t>Tredje nivå</a:t>
            </a:r>
          </a:p>
          <a:p>
            <a:pPr lvl="3"/>
            <a:r>
              <a:rPr lang="nb-NO"/>
              <a:t>Fjerde nivå</a:t>
            </a:r>
          </a:p>
          <a:p>
            <a:pPr lvl="4"/>
            <a:r>
              <a:rPr lang="nb-NO"/>
              <a:t>Femte nivå</a:t>
            </a:r>
          </a:p>
        </p:txBody>
      </p:sp>
      <p:sp>
        <p:nvSpPr>
          <p:cNvPr id="8" name="Plassholder for tekst 8"/>
          <p:cNvSpPr>
            <a:spLocks noGrp="1"/>
          </p:cNvSpPr>
          <p:nvPr>
            <p:ph type="body" sz="quarter" idx="13" hasCustomPrompt="1"/>
          </p:nvPr>
        </p:nvSpPr>
        <p:spPr>
          <a:xfrm>
            <a:off x="1259560" y="1168400"/>
            <a:ext cx="4010673" cy="461665"/>
          </a:xfrm>
        </p:spPr>
        <p:txBody>
          <a:bodyPr wrap="square">
            <a:spAutoFit/>
          </a:bodyPr>
          <a:lstStyle>
            <a:lvl1pPr marL="0" indent="0">
              <a:buNone/>
              <a:defRPr b="1">
                <a:solidFill>
                  <a:schemeClr val="accent2"/>
                </a:solidFill>
              </a:defRPr>
            </a:lvl1pPr>
          </a:lstStyle>
          <a:p>
            <a:pPr lvl="0"/>
            <a:r>
              <a:rPr lang="nb-NO" err="1"/>
              <a:t>Click</a:t>
            </a:r>
            <a:r>
              <a:rPr lang="nb-NO"/>
              <a:t> to </a:t>
            </a:r>
            <a:r>
              <a:rPr lang="nb-NO" err="1"/>
              <a:t>add</a:t>
            </a:r>
            <a:r>
              <a:rPr lang="nb-NO"/>
              <a:t> </a:t>
            </a:r>
            <a:r>
              <a:rPr lang="nb-NO" err="1"/>
              <a:t>subtitle</a:t>
            </a:r>
            <a:endParaRPr lang="en-GB"/>
          </a:p>
        </p:txBody>
      </p:sp>
    </p:spTree>
    <p:extLst>
      <p:ext uri="{BB962C8B-B14F-4D97-AF65-F5344CB8AC3E}">
        <p14:creationId xmlns:p14="http://schemas.microsoft.com/office/powerpoint/2010/main" val="19226268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kst og tabell">
    <p:spTree>
      <p:nvGrpSpPr>
        <p:cNvPr id="1" name=""/>
        <p:cNvGrpSpPr/>
        <p:nvPr/>
      </p:nvGrpSpPr>
      <p:grpSpPr>
        <a:xfrm>
          <a:off x="0" y="0"/>
          <a:ext cx="0" cy="0"/>
          <a:chOff x="0" y="0"/>
          <a:chExt cx="0" cy="0"/>
        </a:xfrm>
      </p:grpSpPr>
      <p:sp>
        <p:nvSpPr>
          <p:cNvPr id="2" name="Plassholder for tabell 1"/>
          <p:cNvSpPr>
            <a:spLocks noGrp="1"/>
          </p:cNvSpPr>
          <p:nvPr>
            <p:ph type="tbl" sz="quarter" idx="12" hasCustomPrompt="1"/>
          </p:nvPr>
        </p:nvSpPr>
        <p:spPr>
          <a:xfrm>
            <a:off x="5742718" y="1168400"/>
            <a:ext cx="17375191" cy="11111129"/>
          </a:xfrm>
          <a:prstGeom prst="rect">
            <a:avLst/>
          </a:prstGeom>
        </p:spPr>
        <p:txBody>
          <a:bodyPr lIns="0" tIns="0" rIns="0" bIns="0"/>
          <a:lstStyle>
            <a:lvl1pPr>
              <a:defRPr/>
            </a:lvl1pPr>
          </a:lstStyle>
          <a:p>
            <a:r>
              <a:rPr lang="en-GB"/>
              <a:t>Click on the icon to add a table</a:t>
            </a:r>
          </a:p>
        </p:txBody>
      </p:sp>
      <p:sp>
        <p:nvSpPr>
          <p:cNvPr id="8" name="Plassholder for innhold 2"/>
          <p:cNvSpPr>
            <a:spLocks noGrp="1"/>
          </p:cNvSpPr>
          <p:nvPr>
            <p:ph idx="11" hasCustomPrompt="1"/>
          </p:nvPr>
        </p:nvSpPr>
        <p:spPr>
          <a:xfrm>
            <a:off x="1260386" y="1629141"/>
            <a:ext cx="4010673" cy="10650388"/>
          </a:xfrm>
        </p:spPr>
        <p:txBody>
          <a:bodyPr/>
          <a:lstStyle>
            <a:lvl1pPr>
              <a:defRPr/>
            </a:lvl1pPr>
          </a:lstStyle>
          <a:p>
            <a:pPr lvl="0"/>
            <a:r>
              <a:rPr lang="nb-NO" err="1"/>
              <a:t>Click</a:t>
            </a:r>
            <a:r>
              <a:rPr lang="nb-NO"/>
              <a:t> to </a:t>
            </a:r>
            <a:r>
              <a:rPr lang="nb-NO" err="1"/>
              <a:t>add</a:t>
            </a:r>
            <a:r>
              <a:rPr lang="nb-NO"/>
              <a:t> </a:t>
            </a:r>
            <a:r>
              <a:rPr lang="nb-NO" err="1"/>
              <a:t>text</a:t>
            </a:r>
            <a:endParaRPr lang="nb-NO"/>
          </a:p>
          <a:p>
            <a:pPr lvl="1"/>
            <a:r>
              <a:rPr lang="nb-NO"/>
              <a:t>Andre nivå</a:t>
            </a:r>
          </a:p>
          <a:p>
            <a:pPr lvl="2"/>
            <a:r>
              <a:rPr lang="nb-NO"/>
              <a:t>Tredje nivå</a:t>
            </a:r>
          </a:p>
          <a:p>
            <a:pPr lvl="3"/>
            <a:r>
              <a:rPr lang="nb-NO"/>
              <a:t>Fjerde nivå</a:t>
            </a:r>
          </a:p>
          <a:p>
            <a:pPr lvl="4"/>
            <a:r>
              <a:rPr lang="nb-NO"/>
              <a:t>Femte nivå</a:t>
            </a:r>
          </a:p>
        </p:txBody>
      </p:sp>
      <p:sp>
        <p:nvSpPr>
          <p:cNvPr id="9" name="Plassholder for tekst 8"/>
          <p:cNvSpPr>
            <a:spLocks noGrp="1"/>
          </p:cNvSpPr>
          <p:nvPr>
            <p:ph type="body" sz="quarter" idx="13" hasCustomPrompt="1"/>
          </p:nvPr>
        </p:nvSpPr>
        <p:spPr>
          <a:xfrm>
            <a:off x="1259560" y="1168400"/>
            <a:ext cx="4010673" cy="461665"/>
          </a:xfrm>
        </p:spPr>
        <p:txBody>
          <a:bodyPr wrap="square">
            <a:spAutoFit/>
          </a:bodyPr>
          <a:lstStyle>
            <a:lvl1pPr marL="0" indent="0">
              <a:buNone/>
              <a:defRPr b="1">
                <a:solidFill>
                  <a:schemeClr val="accent1"/>
                </a:solidFill>
              </a:defRPr>
            </a:lvl1pPr>
          </a:lstStyle>
          <a:p>
            <a:pPr lvl="0"/>
            <a:r>
              <a:rPr lang="nb-NO" err="1"/>
              <a:t>Click</a:t>
            </a:r>
            <a:r>
              <a:rPr lang="nb-NO"/>
              <a:t> to </a:t>
            </a:r>
            <a:r>
              <a:rPr lang="nb-NO" err="1"/>
              <a:t>add</a:t>
            </a:r>
            <a:r>
              <a:rPr lang="nb-NO"/>
              <a:t> </a:t>
            </a:r>
            <a:r>
              <a:rPr lang="nb-NO" err="1"/>
              <a:t>subtitle</a:t>
            </a:r>
            <a:endParaRPr lang="en-GB"/>
          </a:p>
        </p:txBody>
      </p:sp>
    </p:spTree>
    <p:extLst>
      <p:ext uri="{BB962C8B-B14F-4D97-AF65-F5344CB8AC3E}">
        <p14:creationId xmlns:p14="http://schemas.microsoft.com/office/powerpoint/2010/main" val="7365848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kst og tabell Orange">
    <p:spTree>
      <p:nvGrpSpPr>
        <p:cNvPr id="1" name=""/>
        <p:cNvGrpSpPr/>
        <p:nvPr/>
      </p:nvGrpSpPr>
      <p:grpSpPr>
        <a:xfrm>
          <a:off x="0" y="0"/>
          <a:ext cx="0" cy="0"/>
          <a:chOff x="0" y="0"/>
          <a:chExt cx="0" cy="0"/>
        </a:xfrm>
      </p:grpSpPr>
      <p:sp>
        <p:nvSpPr>
          <p:cNvPr id="2" name="Plassholder for tabell 1"/>
          <p:cNvSpPr>
            <a:spLocks noGrp="1"/>
          </p:cNvSpPr>
          <p:nvPr>
            <p:ph type="tbl" sz="quarter" idx="12" hasCustomPrompt="1"/>
          </p:nvPr>
        </p:nvSpPr>
        <p:spPr>
          <a:xfrm>
            <a:off x="5742718" y="1168400"/>
            <a:ext cx="17375191" cy="11111129"/>
          </a:xfrm>
          <a:prstGeom prst="rect">
            <a:avLst/>
          </a:prstGeom>
        </p:spPr>
        <p:txBody>
          <a:bodyPr lIns="0" tIns="0" rIns="0" bIns="0"/>
          <a:lstStyle>
            <a:lvl1pPr>
              <a:defRPr/>
            </a:lvl1pPr>
          </a:lstStyle>
          <a:p>
            <a:r>
              <a:rPr lang="en-GB"/>
              <a:t>Click on the icon to add a table</a:t>
            </a:r>
          </a:p>
        </p:txBody>
      </p:sp>
      <p:sp>
        <p:nvSpPr>
          <p:cNvPr id="8" name="Plassholder for innhold 2"/>
          <p:cNvSpPr>
            <a:spLocks noGrp="1"/>
          </p:cNvSpPr>
          <p:nvPr>
            <p:ph idx="11" hasCustomPrompt="1"/>
          </p:nvPr>
        </p:nvSpPr>
        <p:spPr>
          <a:xfrm>
            <a:off x="1260386" y="1629141"/>
            <a:ext cx="4010673" cy="10650388"/>
          </a:xfrm>
        </p:spPr>
        <p:txBody>
          <a:bodyPr/>
          <a:lstStyle>
            <a:lvl1pPr>
              <a:defRPr/>
            </a:lvl1pPr>
          </a:lstStyle>
          <a:p>
            <a:pPr lvl="0"/>
            <a:r>
              <a:rPr lang="nb-NO" err="1"/>
              <a:t>Click</a:t>
            </a:r>
            <a:r>
              <a:rPr lang="nb-NO"/>
              <a:t> to </a:t>
            </a:r>
            <a:r>
              <a:rPr lang="nb-NO" err="1"/>
              <a:t>add</a:t>
            </a:r>
            <a:r>
              <a:rPr lang="nb-NO"/>
              <a:t> </a:t>
            </a:r>
            <a:r>
              <a:rPr lang="nb-NO" err="1"/>
              <a:t>text</a:t>
            </a:r>
            <a:endParaRPr lang="nb-NO"/>
          </a:p>
          <a:p>
            <a:pPr lvl="1"/>
            <a:r>
              <a:rPr lang="nb-NO"/>
              <a:t>Andre nivå</a:t>
            </a:r>
          </a:p>
          <a:p>
            <a:pPr lvl="2"/>
            <a:r>
              <a:rPr lang="nb-NO"/>
              <a:t>Tredje nivå</a:t>
            </a:r>
          </a:p>
          <a:p>
            <a:pPr lvl="3"/>
            <a:r>
              <a:rPr lang="nb-NO"/>
              <a:t>Fjerde nivå</a:t>
            </a:r>
          </a:p>
          <a:p>
            <a:pPr lvl="4"/>
            <a:r>
              <a:rPr lang="nb-NO"/>
              <a:t>Femte nivå</a:t>
            </a:r>
          </a:p>
        </p:txBody>
      </p:sp>
      <p:sp>
        <p:nvSpPr>
          <p:cNvPr id="9" name="Plassholder for tekst 8"/>
          <p:cNvSpPr>
            <a:spLocks noGrp="1"/>
          </p:cNvSpPr>
          <p:nvPr>
            <p:ph type="body" sz="quarter" idx="13" hasCustomPrompt="1"/>
          </p:nvPr>
        </p:nvSpPr>
        <p:spPr>
          <a:xfrm>
            <a:off x="1259560" y="1168400"/>
            <a:ext cx="4010673" cy="461665"/>
          </a:xfrm>
        </p:spPr>
        <p:txBody>
          <a:bodyPr wrap="square">
            <a:spAutoFit/>
          </a:bodyPr>
          <a:lstStyle>
            <a:lvl1pPr marL="0" indent="0">
              <a:buNone/>
              <a:defRPr b="1">
                <a:solidFill>
                  <a:schemeClr val="accent2"/>
                </a:solidFill>
              </a:defRPr>
            </a:lvl1pPr>
          </a:lstStyle>
          <a:p>
            <a:pPr lvl="0"/>
            <a:r>
              <a:rPr lang="nb-NO" err="1"/>
              <a:t>Click</a:t>
            </a:r>
            <a:r>
              <a:rPr lang="nb-NO"/>
              <a:t> to </a:t>
            </a:r>
            <a:r>
              <a:rPr lang="nb-NO" err="1"/>
              <a:t>add</a:t>
            </a:r>
            <a:r>
              <a:rPr lang="nb-NO"/>
              <a:t> </a:t>
            </a:r>
            <a:r>
              <a:rPr lang="nb-NO" err="1"/>
              <a:t>subtitle</a:t>
            </a:r>
            <a:endParaRPr lang="en-GB"/>
          </a:p>
        </p:txBody>
      </p:sp>
    </p:spTree>
    <p:extLst>
      <p:ext uri="{BB962C8B-B14F-4D97-AF65-F5344CB8AC3E}">
        <p14:creationId xmlns:p14="http://schemas.microsoft.com/office/powerpoint/2010/main" val="4919453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Deloverskrift Orange">
    <p:bg>
      <p:bgPr>
        <a:solidFill>
          <a:schemeClr val="accent2"/>
        </a:solidFill>
        <a:effectLst/>
      </p:bgPr>
    </p:bg>
    <p:spTree>
      <p:nvGrpSpPr>
        <p:cNvPr id="1" name=""/>
        <p:cNvGrpSpPr/>
        <p:nvPr/>
      </p:nvGrpSpPr>
      <p:grpSpPr>
        <a:xfrm>
          <a:off x="0" y="0"/>
          <a:ext cx="0" cy="0"/>
          <a:chOff x="0" y="0"/>
          <a:chExt cx="0" cy="0"/>
        </a:xfrm>
      </p:grpSpPr>
      <p:sp>
        <p:nvSpPr>
          <p:cNvPr id="2" name="Tittel 1"/>
          <p:cNvSpPr>
            <a:spLocks noGrp="1"/>
          </p:cNvSpPr>
          <p:nvPr>
            <p:ph type="title" hasCustomPrompt="1"/>
          </p:nvPr>
        </p:nvSpPr>
        <p:spPr>
          <a:xfrm>
            <a:off x="1260157" y="5633541"/>
            <a:ext cx="21028462" cy="1384995"/>
          </a:xfrm>
        </p:spPr>
        <p:txBody>
          <a:bodyPr anchor="ctr"/>
          <a:lstStyle>
            <a:lvl1pPr>
              <a:defRPr sz="9000">
                <a:solidFill>
                  <a:schemeClr val="lt1"/>
                </a:solidFill>
              </a:defRPr>
            </a:lvl1pPr>
          </a:lstStyle>
          <a:p>
            <a:r>
              <a:rPr lang="nb-NO" err="1"/>
              <a:t>Click</a:t>
            </a:r>
            <a:r>
              <a:rPr lang="nb-NO"/>
              <a:t> to </a:t>
            </a:r>
            <a:r>
              <a:rPr lang="nb-NO" err="1"/>
              <a:t>add</a:t>
            </a:r>
            <a:r>
              <a:rPr lang="nb-NO"/>
              <a:t> </a:t>
            </a:r>
            <a:r>
              <a:rPr lang="nb-NO" err="1"/>
              <a:t>title</a:t>
            </a:r>
            <a:endParaRPr lang="nb-NO"/>
          </a:p>
        </p:txBody>
      </p:sp>
      <p:sp>
        <p:nvSpPr>
          <p:cNvPr id="7" name="Rectangle 5"/>
          <p:cNvSpPr>
            <a:spLocks noChangeArrowheads="1"/>
          </p:cNvSpPr>
          <p:nvPr userDrawn="1"/>
        </p:nvSpPr>
        <p:spPr bwMode="auto">
          <a:xfrm>
            <a:off x="1906588" y="12903932"/>
            <a:ext cx="155575" cy="161925"/>
          </a:xfrm>
          <a:prstGeom prst="rect">
            <a:avLst/>
          </a:pr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 name="Freeform 6"/>
          <p:cNvSpPr>
            <a:spLocks/>
          </p:cNvSpPr>
          <p:nvPr userDrawn="1"/>
        </p:nvSpPr>
        <p:spPr bwMode="auto">
          <a:xfrm>
            <a:off x="1433513" y="12903932"/>
            <a:ext cx="158750" cy="161925"/>
          </a:xfrm>
          <a:custGeom>
            <a:avLst/>
            <a:gdLst>
              <a:gd name="T0" fmla="*/ 100 w 100"/>
              <a:gd name="T1" fmla="*/ 102 h 102"/>
              <a:gd name="T2" fmla="*/ 0 w 100"/>
              <a:gd name="T3" fmla="*/ 102 h 102"/>
              <a:gd name="T4" fmla="*/ 0 w 100"/>
              <a:gd name="T5" fmla="*/ 0 h 102"/>
              <a:gd name="T6" fmla="*/ 100 w 100"/>
              <a:gd name="T7" fmla="*/ 102 h 102"/>
            </a:gdLst>
            <a:ahLst/>
            <a:cxnLst>
              <a:cxn ang="0">
                <a:pos x="T0" y="T1"/>
              </a:cxn>
              <a:cxn ang="0">
                <a:pos x="T2" y="T3"/>
              </a:cxn>
              <a:cxn ang="0">
                <a:pos x="T4" y="T5"/>
              </a:cxn>
              <a:cxn ang="0">
                <a:pos x="T6" y="T7"/>
              </a:cxn>
            </a:cxnLst>
            <a:rect l="0" t="0" r="r" b="b"/>
            <a:pathLst>
              <a:path w="100" h="102">
                <a:moveTo>
                  <a:pt x="100" y="102"/>
                </a:moveTo>
                <a:lnTo>
                  <a:pt x="0" y="102"/>
                </a:lnTo>
                <a:lnTo>
                  <a:pt x="0" y="0"/>
                </a:lnTo>
                <a:lnTo>
                  <a:pt x="100" y="102"/>
                </a:lnTo>
                <a:close/>
              </a:path>
            </a:pathLst>
          </a:cu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 name="Rectangle 7"/>
          <p:cNvSpPr>
            <a:spLocks noChangeArrowheads="1"/>
          </p:cNvSpPr>
          <p:nvPr userDrawn="1"/>
        </p:nvSpPr>
        <p:spPr bwMode="auto">
          <a:xfrm>
            <a:off x="1277938" y="12903932"/>
            <a:ext cx="155575" cy="319088"/>
          </a:xfrm>
          <a:prstGeom prst="rect">
            <a:avLst/>
          </a:pr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 name="Freeform 8"/>
          <p:cNvSpPr>
            <a:spLocks/>
          </p:cNvSpPr>
          <p:nvPr userDrawn="1"/>
        </p:nvSpPr>
        <p:spPr bwMode="auto">
          <a:xfrm>
            <a:off x="1592263" y="12746770"/>
            <a:ext cx="155575" cy="476250"/>
          </a:xfrm>
          <a:custGeom>
            <a:avLst/>
            <a:gdLst>
              <a:gd name="T0" fmla="*/ 0 w 98"/>
              <a:gd name="T1" fmla="*/ 0 h 300"/>
              <a:gd name="T2" fmla="*/ 0 w 98"/>
              <a:gd name="T3" fmla="*/ 201 h 300"/>
              <a:gd name="T4" fmla="*/ 98 w 98"/>
              <a:gd name="T5" fmla="*/ 300 h 300"/>
              <a:gd name="T6" fmla="*/ 98 w 98"/>
              <a:gd name="T7" fmla="*/ 0 h 300"/>
              <a:gd name="T8" fmla="*/ 0 w 98"/>
              <a:gd name="T9" fmla="*/ 0 h 300"/>
            </a:gdLst>
            <a:ahLst/>
            <a:cxnLst>
              <a:cxn ang="0">
                <a:pos x="T0" y="T1"/>
              </a:cxn>
              <a:cxn ang="0">
                <a:pos x="T2" y="T3"/>
              </a:cxn>
              <a:cxn ang="0">
                <a:pos x="T4" y="T5"/>
              </a:cxn>
              <a:cxn ang="0">
                <a:pos x="T6" y="T7"/>
              </a:cxn>
              <a:cxn ang="0">
                <a:pos x="T8" y="T9"/>
              </a:cxn>
            </a:cxnLst>
            <a:rect l="0" t="0" r="r" b="b"/>
            <a:pathLst>
              <a:path w="98" h="300">
                <a:moveTo>
                  <a:pt x="0" y="0"/>
                </a:moveTo>
                <a:lnTo>
                  <a:pt x="0" y="201"/>
                </a:lnTo>
                <a:lnTo>
                  <a:pt x="98" y="300"/>
                </a:lnTo>
                <a:lnTo>
                  <a:pt x="98" y="0"/>
                </a:lnTo>
                <a:lnTo>
                  <a:pt x="0" y="0"/>
                </a:lnTo>
                <a:close/>
              </a:path>
            </a:pathLst>
          </a:cu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 name="Freeform 9"/>
          <p:cNvSpPr>
            <a:spLocks/>
          </p:cNvSpPr>
          <p:nvPr userDrawn="1"/>
        </p:nvSpPr>
        <p:spPr bwMode="auto">
          <a:xfrm>
            <a:off x="2609850" y="12903932"/>
            <a:ext cx="155575" cy="161925"/>
          </a:xfrm>
          <a:custGeom>
            <a:avLst/>
            <a:gdLst>
              <a:gd name="T0" fmla="*/ 98 w 98"/>
              <a:gd name="T1" fmla="*/ 102 h 102"/>
              <a:gd name="T2" fmla="*/ 0 w 98"/>
              <a:gd name="T3" fmla="*/ 102 h 102"/>
              <a:gd name="T4" fmla="*/ 0 w 98"/>
              <a:gd name="T5" fmla="*/ 0 h 102"/>
              <a:gd name="T6" fmla="*/ 98 w 98"/>
              <a:gd name="T7" fmla="*/ 102 h 102"/>
            </a:gdLst>
            <a:ahLst/>
            <a:cxnLst>
              <a:cxn ang="0">
                <a:pos x="T0" y="T1"/>
              </a:cxn>
              <a:cxn ang="0">
                <a:pos x="T2" y="T3"/>
              </a:cxn>
              <a:cxn ang="0">
                <a:pos x="T4" y="T5"/>
              </a:cxn>
              <a:cxn ang="0">
                <a:pos x="T6" y="T7"/>
              </a:cxn>
            </a:cxnLst>
            <a:rect l="0" t="0" r="r" b="b"/>
            <a:pathLst>
              <a:path w="98" h="102">
                <a:moveTo>
                  <a:pt x="98" y="102"/>
                </a:moveTo>
                <a:lnTo>
                  <a:pt x="0" y="102"/>
                </a:lnTo>
                <a:lnTo>
                  <a:pt x="0" y="0"/>
                </a:lnTo>
                <a:lnTo>
                  <a:pt x="98" y="102"/>
                </a:lnTo>
                <a:close/>
              </a:path>
            </a:pathLst>
          </a:cu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 name="Rectangle 10"/>
          <p:cNvSpPr>
            <a:spLocks noChangeArrowheads="1"/>
          </p:cNvSpPr>
          <p:nvPr userDrawn="1"/>
        </p:nvSpPr>
        <p:spPr bwMode="auto">
          <a:xfrm>
            <a:off x="2455863" y="12903932"/>
            <a:ext cx="153988" cy="319088"/>
          </a:xfrm>
          <a:prstGeom prst="rect">
            <a:avLst/>
          </a:pr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 name="Freeform 11"/>
          <p:cNvSpPr>
            <a:spLocks/>
          </p:cNvSpPr>
          <p:nvPr userDrawn="1"/>
        </p:nvSpPr>
        <p:spPr bwMode="auto">
          <a:xfrm>
            <a:off x="2765425" y="12746770"/>
            <a:ext cx="158750" cy="476250"/>
          </a:xfrm>
          <a:custGeom>
            <a:avLst/>
            <a:gdLst>
              <a:gd name="T0" fmla="*/ 0 w 100"/>
              <a:gd name="T1" fmla="*/ 0 h 300"/>
              <a:gd name="T2" fmla="*/ 0 w 100"/>
              <a:gd name="T3" fmla="*/ 201 h 300"/>
              <a:gd name="T4" fmla="*/ 100 w 100"/>
              <a:gd name="T5" fmla="*/ 300 h 300"/>
              <a:gd name="T6" fmla="*/ 100 w 100"/>
              <a:gd name="T7" fmla="*/ 0 h 300"/>
              <a:gd name="T8" fmla="*/ 0 w 100"/>
              <a:gd name="T9" fmla="*/ 0 h 300"/>
            </a:gdLst>
            <a:ahLst/>
            <a:cxnLst>
              <a:cxn ang="0">
                <a:pos x="T0" y="T1"/>
              </a:cxn>
              <a:cxn ang="0">
                <a:pos x="T2" y="T3"/>
              </a:cxn>
              <a:cxn ang="0">
                <a:pos x="T4" y="T5"/>
              </a:cxn>
              <a:cxn ang="0">
                <a:pos x="T6" y="T7"/>
              </a:cxn>
              <a:cxn ang="0">
                <a:pos x="T8" y="T9"/>
              </a:cxn>
            </a:cxnLst>
            <a:rect l="0" t="0" r="r" b="b"/>
            <a:pathLst>
              <a:path w="100" h="300">
                <a:moveTo>
                  <a:pt x="0" y="0"/>
                </a:moveTo>
                <a:lnTo>
                  <a:pt x="0" y="201"/>
                </a:lnTo>
                <a:lnTo>
                  <a:pt x="100" y="300"/>
                </a:lnTo>
                <a:lnTo>
                  <a:pt x="100" y="0"/>
                </a:lnTo>
                <a:lnTo>
                  <a:pt x="0" y="0"/>
                </a:lnTo>
                <a:close/>
              </a:path>
            </a:pathLst>
          </a:cu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 name="Rectangle 12"/>
          <p:cNvSpPr>
            <a:spLocks noChangeArrowheads="1"/>
          </p:cNvSpPr>
          <p:nvPr userDrawn="1"/>
        </p:nvSpPr>
        <p:spPr bwMode="auto">
          <a:xfrm>
            <a:off x="1747838" y="12589607"/>
            <a:ext cx="158750" cy="476250"/>
          </a:xfrm>
          <a:prstGeom prst="rect">
            <a:avLst/>
          </a:pr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 name="Line 13"/>
          <p:cNvSpPr>
            <a:spLocks noChangeShapeType="1"/>
          </p:cNvSpPr>
          <p:nvPr userDrawn="1"/>
        </p:nvSpPr>
        <p:spPr bwMode="auto">
          <a:xfrm>
            <a:off x="2062163" y="13065857"/>
            <a:ext cx="393700" cy="0"/>
          </a:xfrm>
          <a:prstGeom prst="line">
            <a:avLst/>
          </a:pr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 name="Line 14"/>
          <p:cNvSpPr>
            <a:spLocks noChangeShapeType="1"/>
          </p:cNvSpPr>
          <p:nvPr userDrawn="1"/>
        </p:nvSpPr>
        <p:spPr bwMode="auto">
          <a:xfrm>
            <a:off x="2924175" y="13065857"/>
            <a:ext cx="21443950" cy="0"/>
          </a:xfrm>
          <a:prstGeom prst="line">
            <a:avLst/>
          </a:pr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 name="Line 15"/>
          <p:cNvSpPr>
            <a:spLocks noChangeShapeType="1"/>
          </p:cNvSpPr>
          <p:nvPr userDrawn="1"/>
        </p:nvSpPr>
        <p:spPr bwMode="auto">
          <a:xfrm>
            <a:off x="6350" y="13065857"/>
            <a:ext cx="1271588" cy="0"/>
          </a:xfrm>
          <a:prstGeom prst="line">
            <a:avLst/>
          </a:pr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28032043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Deloverskrift Grønn">
    <p:bg>
      <p:bgPr>
        <a:solidFill>
          <a:schemeClr val="accent3"/>
        </a:solidFill>
        <a:effectLst/>
      </p:bgPr>
    </p:bg>
    <p:spTree>
      <p:nvGrpSpPr>
        <p:cNvPr id="1" name=""/>
        <p:cNvGrpSpPr/>
        <p:nvPr/>
      </p:nvGrpSpPr>
      <p:grpSpPr>
        <a:xfrm>
          <a:off x="0" y="0"/>
          <a:ext cx="0" cy="0"/>
          <a:chOff x="0" y="0"/>
          <a:chExt cx="0" cy="0"/>
        </a:xfrm>
      </p:grpSpPr>
      <p:sp>
        <p:nvSpPr>
          <p:cNvPr id="2" name="Tittel 1"/>
          <p:cNvSpPr>
            <a:spLocks noGrp="1"/>
          </p:cNvSpPr>
          <p:nvPr>
            <p:ph type="title" hasCustomPrompt="1"/>
          </p:nvPr>
        </p:nvSpPr>
        <p:spPr>
          <a:xfrm>
            <a:off x="1260157" y="5633541"/>
            <a:ext cx="21028462" cy="1384995"/>
          </a:xfrm>
        </p:spPr>
        <p:txBody>
          <a:bodyPr anchor="ctr"/>
          <a:lstStyle>
            <a:lvl1pPr>
              <a:defRPr sz="9000">
                <a:solidFill>
                  <a:schemeClr val="lt1"/>
                </a:solidFill>
              </a:defRPr>
            </a:lvl1pPr>
          </a:lstStyle>
          <a:p>
            <a:r>
              <a:rPr lang="nb-NO" err="1"/>
              <a:t>Click</a:t>
            </a:r>
            <a:r>
              <a:rPr lang="nb-NO"/>
              <a:t> to </a:t>
            </a:r>
            <a:r>
              <a:rPr lang="nb-NO" err="1"/>
              <a:t>add</a:t>
            </a:r>
            <a:r>
              <a:rPr lang="nb-NO"/>
              <a:t> </a:t>
            </a:r>
            <a:r>
              <a:rPr lang="nb-NO" err="1"/>
              <a:t>title</a:t>
            </a:r>
            <a:endParaRPr lang="nb-NO"/>
          </a:p>
        </p:txBody>
      </p:sp>
      <p:sp>
        <p:nvSpPr>
          <p:cNvPr id="7" name="Rectangle 5"/>
          <p:cNvSpPr>
            <a:spLocks noChangeArrowheads="1"/>
          </p:cNvSpPr>
          <p:nvPr userDrawn="1"/>
        </p:nvSpPr>
        <p:spPr bwMode="auto">
          <a:xfrm>
            <a:off x="1906588" y="12903932"/>
            <a:ext cx="155575" cy="161925"/>
          </a:xfrm>
          <a:prstGeom prst="rect">
            <a:avLst/>
          </a:pr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 name="Freeform 6"/>
          <p:cNvSpPr>
            <a:spLocks/>
          </p:cNvSpPr>
          <p:nvPr userDrawn="1"/>
        </p:nvSpPr>
        <p:spPr bwMode="auto">
          <a:xfrm>
            <a:off x="1433513" y="12903932"/>
            <a:ext cx="158750" cy="161925"/>
          </a:xfrm>
          <a:custGeom>
            <a:avLst/>
            <a:gdLst>
              <a:gd name="T0" fmla="*/ 100 w 100"/>
              <a:gd name="T1" fmla="*/ 102 h 102"/>
              <a:gd name="T2" fmla="*/ 0 w 100"/>
              <a:gd name="T3" fmla="*/ 102 h 102"/>
              <a:gd name="T4" fmla="*/ 0 w 100"/>
              <a:gd name="T5" fmla="*/ 0 h 102"/>
              <a:gd name="T6" fmla="*/ 100 w 100"/>
              <a:gd name="T7" fmla="*/ 102 h 102"/>
            </a:gdLst>
            <a:ahLst/>
            <a:cxnLst>
              <a:cxn ang="0">
                <a:pos x="T0" y="T1"/>
              </a:cxn>
              <a:cxn ang="0">
                <a:pos x="T2" y="T3"/>
              </a:cxn>
              <a:cxn ang="0">
                <a:pos x="T4" y="T5"/>
              </a:cxn>
              <a:cxn ang="0">
                <a:pos x="T6" y="T7"/>
              </a:cxn>
            </a:cxnLst>
            <a:rect l="0" t="0" r="r" b="b"/>
            <a:pathLst>
              <a:path w="100" h="102">
                <a:moveTo>
                  <a:pt x="100" y="102"/>
                </a:moveTo>
                <a:lnTo>
                  <a:pt x="0" y="102"/>
                </a:lnTo>
                <a:lnTo>
                  <a:pt x="0" y="0"/>
                </a:lnTo>
                <a:lnTo>
                  <a:pt x="100" y="102"/>
                </a:lnTo>
                <a:close/>
              </a:path>
            </a:pathLst>
          </a:cu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 name="Rectangle 7"/>
          <p:cNvSpPr>
            <a:spLocks noChangeArrowheads="1"/>
          </p:cNvSpPr>
          <p:nvPr userDrawn="1"/>
        </p:nvSpPr>
        <p:spPr bwMode="auto">
          <a:xfrm>
            <a:off x="1277938" y="12903932"/>
            <a:ext cx="155575" cy="319088"/>
          </a:xfrm>
          <a:prstGeom prst="rect">
            <a:avLst/>
          </a:pr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 name="Freeform 8"/>
          <p:cNvSpPr>
            <a:spLocks/>
          </p:cNvSpPr>
          <p:nvPr userDrawn="1"/>
        </p:nvSpPr>
        <p:spPr bwMode="auto">
          <a:xfrm>
            <a:off x="1592263" y="12746770"/>
            <a:ext cx="155575" cy="476250"/>
          </a:xfrm>
          <a:custGeom>
            <a:avLst/>
            <a:gdLst>
              <a:gd name="T0" fmla="*/ 0 w 98"/>
              <a:gd name="T1" fmla="*/ 0 h 300"/>
              <a:gd name="T2" fmla="*/ 0 w 98"/>
              <a:gd name="T3" fmla="*/ 201 h 300"/>
              <a:gd name="T4" fmla="*/ 98 w 98"/>
              <a:gd name="T5" fmla="*/ 300 h 300"/>
              <a:gd name="T6" fmla="*/ 98 w 98"/>
              <a:gd name="T7" fmla="*/ 0 h 300"/>
              <a:gd name="T8" fmla="*/ 0 w 98"/>
              <a:gd name="T9" fmla="*/ 0 h 300"/>
            </a:gdLst>
            <a:ahLst/>
            <a:cxnLst>
              <a:cxn ang="0">
                <a:pos x="T0" y="T1"/>
              </a:cxn>
              <a:cxn ang="0">
                <a:pos x="T2" y="T3"/>
              </a:cxn>
              <a:cxn ang="0">
                <a:pos x="T4" y="T5"/>
              </a:cxn>
              <a:cxn ang="0">
                <a:pos x="T6" y="T7"/>
              </a:cxn>
              <a:cxn ang="0">
                <a:pos x="T8" y="T9"/>
              </a:cxn>
            </a:cxnLst>
            <a:rect l="0" t="0" r="r" b="b"/>
            <a:pathLst>
              <a:path w="98" h="300">
                <a:moveTo>
                  <a:pt x="0" y="0"/>
                </a:moveTo>
                <a:lnTo>
                  <a:pt x="0" y="201"/>
                </a:lnTo>
                <a:lnTo>
                  <a:pt x="98" y="300"/>
                </a:lnTo>
                <a:lnTo>
                  <a:pt x="98" y="0"/>
                </a:lnTo>
                <a:lnTo>
                  <a:pt x="0" y="0"/>
                </a:lnTo>
                <a:close/>
              </a:path>
            </a:pathLst>
          </a:cu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 name="Freeform 9"/>
          <p:cNvSpPr>
            <a:spLocks/>
          </p:cNvSpPr>
          <p:nvPr userDrawn="1"/>
        </p:nvSpPr>
        <p:spPr bwMode="auto">
          <a:xfrm>
            <a:off x="2609850" y="12903932"/>
            <a:ext cx="155575" cy="161925"/>
          </a:xfrm>
          <a:custGeom>
            <a:avLst/>
            <a:gdLst>
              <a:gd name="T0" fmla="*/ 98 w 98"/>
              <a:gd name="T1" fmla="*/ 102 h 102"/>
              <a:gd name="T2" fmla="*/ 0 w 98"/>
              <a:gd name="T3" fmla="*/ 102 h 102"/>
              <a:gd name="T4" fmla="*/ 0 w 98"/>
              <a:gd name="T5" fmla="*/ 0 h 102"/>
              <a:gd name="T6" fmla="*/ 98 w 98"/>
              <a:gd name="T7" fmla="*/ 102 h 102"/>
            </a:gdLst>
            <a:ahLst/>
            <a:cxnLst>
              <a:cxn ang="0">
                <a:pos x="T0" y="T1"/>
              </a:cxn>
              <a:cxn ang="0">
                <a:pos x="T2" y="T3"/>
              </a:cxn>
              <a:cxn ang="0">
                <a:pos x="T4" y="T5"/>
              </a:cxn>
              <a:cxn ang="0">
                <a:pos x="T6" y="T7"/>
              </a:cxn>
            </a:cxnLst>
            <a:rect l="0" t="0" r="r" b="b"/>
            <a:pathLst>
              <a:path w="98" h="102">
                <a:moveTo>
                  <a:pt x="98" y="102"/>
                </a:moveTo>
                <a:lnTo>
                  <a:pt x="0" y="102"/>
                </a:lnTo>
                <a:lnTo>
                  <a:pt x="0" y="0"/>
                </a:lnTo>
                <a:lnTo>
                  <a:pt x="98" y="102"/>
                </a:lnTo>
                <a:close/>
              </a:path>
            </a:pathLst>
          </a:cu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 name="Rectangle 10"/>
          <p:cNvSpPr>
            <a:spLocks noChangeArrowheads="1"/>
          </p:cNvSpPr>
          <p:nvPr userDrawn="1"/>
        </p:nvSpPr>
        <p:spPr bwMode="auto">
          <a:xfrm>
            <a:off x="2455863" y="12903932"/>
            <a:ext cx="153988" cy="319088"/>
          </a:xfrm>
          <a:prstGeom prst="rect">
            <a:avLst/>
          </a:pr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 name="Freeform 11"/>
          <p:cNvSpPr>
            <a:spLocks/>
          </p:cNvSpPr>
          <p:nvPr userDrawn="1"/>
        </p:nvSpPr>
        <p:spPr bwMode="auto">
          <a:xfrm>
            <a:off x="2765425" y="12746770"/>
            <a:ext cx="158750" cy="476250"/>
          </a:xfrm>
          <a:custGeom>
            <a:avLst/>
            <a:gdLst>
              <a:gd name="T0" fmla="*/ 0 w 100"/>
              <a:gd name="T1" fmla="*/ 0 h 300"/>
              <a:gd name="T2" fmla="*/ 0 w 100"/>
              <a:gd name="T3" fmla="*/ 201 h 300"/>
              <a:gd name="T4" fmla="*/ 100 w 100"/>
              <a:gd name="T5" fmla="*/ 300 h 300"/>
              <a:gd name="T6" fmla="*/ 100 w 100"/>
              <a:gd name="T7" fmla="*/ 0 h 300"/>
              <a:gd name="T8" fmla="*/ 0 w 100"/>
              <a:gd name="T9" fmla="*/ 0 h 300"/>
            </a:gdLst>
            <a:ahLst/>
            <a:cxnLst>
              <a:cxn ang="0">
                <a:pos x="T0" y="T1"/>
              </a:cxn>
              <a:cxn ang="0">
                <a:pos x="T2" y="T3"/>
              </a:cxn>
              <a:cxn ang="0">
                <a:pos x="T4" y="T5"/>
              </a:cxn>
              <a:cxn ang="0">
                <a:pos x="T6" y="T7"/>
              </a:cxn>
              <a:cxn ang="0">
                <a:pos x="T8" y="T9"/>
              </a:cxn>
            </a:cxnLst>
            <a:rect l="0" t="0" r="r" b="b"/>
            <a:pathLst>
              <a:path w="100" h="300">
                <a:moveTo>
                  <a:pt x="0" y="0"/>
                </a:moveTo>
                <a:lnTo>
                  <a:pt x="0" y="201"/>
                </a:lnTo>
                <a:lnTo>
                  <a:pt x="100" y="300"/>
                </a:lnTo>
                <a:lnTo>
                  <a:pt x="100" y="0"/>
                </a:lnTo>
                <a:lnTo>
                  <a:pt x="0" y="0"/>
                </a:lnTo>
                <a:close/>
              </a:path>
            </a:pathLst>
          </a:cu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 name="Rectangle 12"/>
          <p:cNvSpPr>
            <a:spLocks noChangeArrowheads="1"/>
          </p:cNvSpPr>
          <p:nvPr userDrawn="1"/>
        </p:nvSpPr>
        <p:spPr bwMode="auto">
          <a:xfrm>
            <a:off x="1747838" y="12589607"/>
            <a:ext cx="158750" cy="476250"/>
          </a:xfrm>
          <a:prstGeom prst="rect">
            <a:avLst/>
          </a:pr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 name="Line 13"/>
          <p:cNvSpPr>
            <a:spLocks noChangeShapeType="1"/>
          </p:cNvSpPr>
          <p:nvPr userDrawn="1"/>
        </p:nvSpPr>
        <p:spPr bwMode="auto">
          <a:xfrm>
            <a:off x="2062163" y="13065857"/>
            <a:ext cx="393700" cy="0"/>
          </a:xfrm>
          <a:prstGeom prst="line">
            <a:avLst/>
          </a:pr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 name="Line 14"/>
          <p:cNvSpPr>
            <a:spLocks noChangeShapeType="1"/>
          </p:cNvSpPr>
          <p:nvPr userDrawn="1"/>
        </p:nvSpPr>
        <p:spPr bwMode="auto">
          <a:xfrm>
            <a:off x="2924175" y="13065857"/>
            <a:ext cx="21443950" cy="0"/>
          </a:xfrm>
          <a:prstGeom prst="line">
            <a:avLst/>
          </a:pr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 name="Line 15"/>
          <p:cNvSpPr>
            <a:spLocks noChangeShapeType="1"/>
          </p:cNvSpPr>
          <p:nvPr userDrawn="1"/>
        </p:nvSpPr>
        <p:spPr bwMode="auto">
          <a:xfrm>
            <a:off x="6350" y="13065857"/>
            <a:ext cx="1271588" cy="0"/>
          </a:xfrm>
          <a:prstGeom prst="line">
            <a:avLst/>
          </a:pr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18259275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Deloverskrift Blå">
    <p:bg>
      <p:bgPr>
        <a:solidFill>
          <a:schemeClr val="accent1"/>
        </a:solidFill>
        <a:effectLst/>
      </p:bgPr>
    </p:bg>
    <p:spTree>
      <p:nvGrpSpPr>
        <p:cNvPr id="1" name=""/>
        <p:cNvGrpSpPr/>
        <p:nvPr/>
      </p:nvGrpSpPr>
      <p:grpSpPr>
        <a:xfrm>
          <a:off x="0" y="0"/>
          <a:ext cx="0" cy="0"/>
          <a:chOff x="0" y="0"/>
          <a:chExt cx="0" cy="0"/>
        </a:xfrm>
      </p:grpSpPr>
      <p:sp>
        <p:nvSpPr>
          <p:cNvPr id="2" name="Tittel 1"/>
          <p:cNvSpPr>
            <a:spLocks noGrp="1"/>
          </p:cNvSpPr>
          <p:nvPr>
            <p:ph type="title" hasCustomPrompt="1"/>
          </p:nvPr>
        </p:nvSpPr>
        <p:spPr>
          <a:xfrm>
            <a:off x="1260157" y="5633541"/>
            <a:ext cx="21028462" cy="1384995"/>
          </a:xfrm>
        </p:spPr>
        <p:txBody>
          <a:bodyPr anchor="ctr"/>
          <a:lstStyle>
            <a:lvl1pPr>
              <a:defRPr sz="9000">
                <a:solidFill>
                  <a:schemeClr val="lt1"/>
                </a:solidFill>
              </a:defRPr>
            </a:lvl1pPr>
          </a:lstStyle>
          <a:p>
            <a:r>
              <a:rPr lang="nb-NO" err="1"/>
              <a:t>Click</a:t>
            </a:r>
            <a:r>
              <a:rPr lang="nb-NO"/>
              <a:t> to </a:t>
            </a:r>
            <a:r>
              <a:rPr lang="nb-NO" err="1"/>
              <a:t>add</a:t>
            </a:r>
            <a:r>
              <a:rPr lang="nb-NO"/>
              <a:t> </a:t>
            </a:r>
            <a:r>
              <a:rPr lang="nb-NO" err="1"/>
              <a:t>title</a:t>
            </a:r>
            <a:endParaRPr lang="nb-NO"/>
          </a:p>
        </p:txBody>
      </p:sp>
      <p:sp>
        <p:nvSpPr>
          <p:cNvPr id="7" name="Rectangle 5"/>
          <p:cNvSpPr>
            <a:spLocks noChangeArrowheads="1"/>
          </p:cNvSpPr>
          <p:nvPr userDrawn="1"/>
        </p:nvSpPr>
        <p:spPr bwMode="auto">
          <a:xfrm>
            <a:off x="1906588" y="12903932"/>
            <a:ext cx="155575" cy="161925"/>
          </a:xfrm>
          <a:prstGeom prst="rect">
            <a:avLst/>
          </a:pr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 name="Freeform 6"/>
          <p:cNvSpPr>
            <a:spLocks/>
          </p:cNvSpPr>
          <p:nvPr userDrawn="1"/>
        </p:nvSpPr>
        <p:spPr bwMode="auto">
          <a:xfrm>
            <a:off x="1433513" y="12903932"/>
            <a:ext cx="158750" cy="161925"/>
          </a:xfrm>
          <a:custGeom>
            <a:avLst/>
            <a:gdLst>
              <a:gd name="T0" fmla="*/ 100 w 100"/>
              <a:gd name="T1" fmla="*/ 102 h 102"/>
              <a:gd name="T2" fmla="*/ 0 w 100"/>
              <a:gd name="T3" fmla="*/ 102 h 102"/>
              <a:gd name="T4" fmla="*/ 0 w 100"/>
              <a:gd name="T5" fmla="*/ 0 h 102"/>
              <a:gd name="T6" fmla="*/ 100 w 100"/>
              <a:gd name="T7" fmla="*/ 102 h 102"/>
            </a:gdLst>
            <a:ahLst/>
            <a:cxnLst>
              <a:cxn ang="0">
                <a:pos x="T0" y="T1"/>
              </a:cxn>
              <a:cxn ang="0">
                <a:pos x="T2" y="T3"/>
              </a:cxn>
              <a:cxn ang="0">
                <a:pos x="T4" y="T5"/>
              </a:cxn>
              <a:cxn ang="0">
                <a:pos x="T6" y="T7"/>
              </a:cxn>
            </a:cxnLst>
            <a:rect l="0" t="0" r="r" b="b"/>
            <a:pathLst>
              <a:path w="100" h="102">
                <a:moveTo>
                  <a:pt x="100" y="102"/>
                </a:moveTo>
                <a:lnTo>
                  <a:pt x="0" y="102"/>
                </a:lnTo>
                <a:lnTo>
                  <a:pt x="0" y="0"/>
                </a:lnTo>
                <a:lnTo>
                  <a:pt x="100" y="102"/>
                </a:lnTo>
                <a:close/>
              </a:path>
            </a:pathLst>
          </a:cu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 name="Rectangle 7"/>
          <p:cNvSpPr>
            <a:spLocks noChangeArrowheads="1"/>
          </p:cNvSpPr>
          <p:nvPr userDrawn="1"/>
        </p:nvSpPr>
        <p:spPr bwMode="auto">
          <a:xfrm>
            <a:off x="1277938" y="12903932"/>
            <a:ext cx="155575" cy="319088"/>
          </a:xfrm>
          <a:prstGeom prst="rect">
            <a:avLst/>
          </a:pr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 name="Freeform 8"/>
          <p:cNvSpPr>
            <a:spLocks/>
          </p:cNvSpPr>
          <p:nvPr userDrawn="1"/>
        </p:nvSpPr>
        <p:spPr bwMode="auto">
          <a:xfrm>
            <a:off x="1592263" y="12746770"/>
            <a:ext cx="155575" cy="476250"/>
          </a:xfrm>
          <a:custGeom>
            <a:avLst/>
            <a:gdLst>
              <a:gd name="T0" fmla="*/ 0 w 98"/>
              <a:gd name="T1" fmla="*/ 0 h 300"/>
              <a:gd name="T2" fmla="*/ 0 w 98"/>
              <a:gd name="T3" fmla="*/ 201 h 300"/>
              <a:gd name="T4" fmla="*/ 98 w 98"/>
              <a:gd name="T5" fmla="*/ 300 h 300"/>
              <a:gd name="T6" fmla="*/ 98 w 98"/>
              <a:gd name="T7" fmla="*/ 0 h 300"/>
              <a:gd name="T8" fmla="*/ 0 w 98"/>
              <a:gd name="T9" fmla="*/ 0 h 300"/>
            </a:gdLst>
            <a:ahLst/>
            <a:cxnLst>
              <a:cxn ang="0">
                <a:pos x="T0" y="T1"/>
              </a:cxn>
              <a:cxn ang="0">
                <a:pos x="T2" y="T3"/>
              </a:cxn>
              <a:cxn ang="0">
                <a:pos x="T4" y="T5"/>
              </a:cxn>
              <a:cxn ang="0">
                <a:pos x="T6" y="T7"/>
              </a:cxn>
              <a:cxn ang="0">
                <a:pos x="T8" y="T9"/>
              </a:cxn>
            </a:cxnLst>
            <a:rect l="0" t="0" r="r" b="b"/>
            <a:pathLst>
              <a:path w="98" h="300">
                <a:moveTo>
                  <a:pt x="0" y="0"/>
                </a:moveTo>
                <a:lnTo>
                  <a:pt x="0" y="201"/>
                </a:lnTo>
                <a:lnTo>
                  <a:pt x="98" y="300"/>
                </a:lnTo>
                <a:lnTo>
                  <a:pt x="98" y="0"/>
                </a:lnTo>
                <a:lnTo>
                  <a:pt x="0" y="0"/>
                </a:lnTo>
                <a:close/>
              </a:path>
            </a:pathLst>
          </a:cu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 name="Freeform 9"/>
          <p:cNvSpPr>
            <a:spLocks/>
          </p:cNvSpPr>
          <p:nvPr userDrawn="1"/>
        </p:nvSpPr>
        <p:spPr bwMode="auto">
          <a:xfrm>
            <a:off x="2609850" y="12903932"/>
            <a:ext cx="155575" cy="161925"/>
          </a:xfrm>
          <a:custGeom>
            <a:avLst/>
            <a:gdLst>
              <a:gd name="T0" fmla="*/ 98 w 98"/>
              <a:gd name="T1" fmla="*/ 102 h 102"/>
              <a:gd name="T2" fmla="*/ 0 w 98"/>
              <a:gd name="T3" fmla="*/ 102 h 102"/>
              <a:gd name="T4" fmla="*/ 0 w 98"/>
              <a:gd name="T5" fmla="*/ 0 h 102"/>
              <a:gd name="T6" fmla="*/ 98 w 98"/>
              <a:gd name="T7" fmla="*/ 102 h 102"/>
            </a:gdLst>
            <a:ahLst/>
            <a:cxnLst>
              <a:cxn ang="0">
                <a:pos x="T0" y="T1"/>
              </a:cxn>
              <a:cxn ang="0">
                <a:pos x="T2" y="T3"/>
              </a:cxn>
              <a:cxn ang="0">
                <a:pos x="T4" y="T5"/>
              </a:cxn>
              <a:cxn ang="0">
                <a:pos x="T6" y="T7"/>
              </a:cxn>
            </a:cxnLst>
            <a:rect l="0" t="0" r="r" b="b"/>
            <a:pathLst>
              <a:path w="98" h="102">
                <a:moveTo>
                  <a:pt x="98" y="102"/>
                </a:moveTo>
                <a:lnTo>
                  <a:pt x="0" y="102"/>
                </a:lnTo>
                <a:lnTo>
                  <a:pt x="0" y="0"/>
                </a:lnTo>
                <a:lnTo>
                  <a:pt x="98" y="102"/>
                </a:lnTo>
                <a:close/>
              </a:path>
            </a:pathLst>
          </a:cu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 name="Rectangle 10"/>
          <p:cNvSpPr>
            <a:spLocks noChangeArrowheads="1"/>
          </p:cNvSpPr>
          <p:nvPr userDrawn="1"/>
        </p:nvSpPr>
        <p:spPr bwMode="auto">
          <a:xfrm>
            <a:off x="2455863" y="12903932"/>
            <a:ext cx="153988" cy="319088"/>
          </a:xfrm>
          <a:prstGeom prst="rect">
            <a:avLst/>
          </a:pr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 name="Freeform 11"/>
          <p:cNvSpPr>
            <a:spLocks/>
          </p:cNvSpPr>
          <p:nvPr userDrawn="1"/>
        </p:nvSpPr>
        <p:spPr bwMode="auto">
          <a:xfrm>
            <a:off x="2765425" y="12746770"/>
            <a:ext cx="158750" cy="476250"/>
          </a:xfrm>
          <a:custGeom>
            <a:avLst/>
            <a:gdLst>
              <a:gd name="T0" fmla="*/ 0 w 100"/>
              <a:gd name="T1" fmla="*/ 0 h 300"/>
              <a:gd name="T2" fmla="*/ 0 w 100"/>
              <a:gd name="T3" fmla="*/ 201 h 300"/>
              <a:gd name="T4" fmla="*/ 100 w 100"/>
              <a:gd name="T5" fmla="*/ 300 h 300"/>
              <a:gd name="T6" fmla="*/ 100 w 100"/>
              <a:gd name="T7" fmla="*/ 0 h 300"/>
              <a:gd name="T8" fmla="*/ 0 w 100"/>
              <a:gd name="T9" fmla="*/ 0 h 300"/>
            </a:gdLst>
            <a:ahLst/>
            <a:cxnLst>
              <a:cxn ang="0">
                <a:pos x="T0" y="T1"/>
              </a:cxn>
              <a:cxn ang="0">
                <a:pos x="T2" y="T3"/>
              </a:cxn>
              <a:cxn ang="0">
                <a:pos x="T4" y="T5"/>
              </a:cxn>
              <a:cxn ang="0">
                <a:pos x="T6" y="T7"/>
              </a:cxn>
              <a:cxn ang="0">
                <a:pos x="T8" y="T9"/>
              </a:cxn>
            </a:cxnLst>
            <a:rect l="0" t="0" r="r" b="b"/>
            <a:pathLst>
              <a:path w="100" h="300">
                <a:moveTo>
                  <a:pt x="0" y="0"/>
                </a:moveTo>
                <a:lnTo>
                  <a:pt x="0" y="201"/>
                </a:lnTo>
                <a:lnTo>
                  <a:pt x="100" y="300"/>
                </a:lnTo>
                <a:lnTo>
                  <a:pt x="100" y="0"/>
                </a:lnTo>
                <a:lnTo>
                  <a:pt x="0" y="0"/>
                </a:lnTo>
                <a:close/>
              </a:path>
            </a:pathLst>
          </a:cu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 name="Rectangle 12"/>
          <p:cNvSpPr>
            <a:spLocks noChangeArrowheads="1"/>
          </p:cNvSpPr>
          <p:nvPr userDrawn="1"/>
        </p:nvSpPr>
        <p:spPr bwMode="auto">
          <a:xfrm>
            <a:off x="1747838" y="12589607"/>
            <a:ext cx="158750" cy="476250"/>
          </a:xfrm>
          <a:prstGeom prst="rect">
            <a:avLst/>
          </a:pr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 name="Line 13"/>
          <p:cNvSpPr>
            <a:spLocks noChangeShapeType="1"/>
          </p:cNvSpPr>
          <p:nvPr userDrawn="1"/>
        </p:nvSpPr>
        <p:spPr bwMode="auto">
          <a:xfrm>
            <a:off x="2062163" y="13065857"/>
            <a:ext cx="393700" cy="0"/>
          </a:xfrm>
          <a:prstGeom prst="line">
            <a:avLst/>
          </a:pr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 name="Line 14"/>
          <p:cNvSpPr>
            <a:spLocks noChangeShapeType="1"/>
          </p:cNvSpPr>
          <p:nvPr userDrawn="1"/>
        </p:nvSpPr>
        <p:spPr bwMode="auto">
          <a:xfrm>
            <a:off x="2924175" y="13065857"/>
            <a:ext cx="21443950" cy="0"/>
          </a:xfrm>
          <a:prstGeom prst="line">
            <a:avLst/>
          </a:pr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 name="Line 15"/>
          <p:cNvSpPr>
            <a:spLocks noChangeShapeType="1"/>
          </p:cNvSpPr>
          <p:nvPr userDrawn="1"/>
        </p:nvSpPr>
        <p:spPr bwMode="auto">
          <a:xfrm>
            <a:off x="6350" y="13065857"/>
            <a:ext cx="1271588" cy="0"/>
          </a:xfrm>
          <a:prstGeom prst="line">
            <a:avLst/>
          </a:pr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30234121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hasCustomPrompt="1"/>
          </p:nvPr>
        </p:nvSpPr>
        <p:spPr/>
        <p:txBody>
          <a:bodyPr/>
          <a:lstStyle>
            <a:lvl1pPr>
              <a:defRPr/>
            </a:lvl1pPr>
          </a:lstStyle>
          <a:p>
            <a:r>
              <a:rPr lang="nb-NO" err="1"/>
              <a:t>Click</a:t>
            </a:r>
            <a:r>
              <a:rPr lang="nb-NO"/>
              <a:t> to </a:t>
            </a:r>
            <a:r>
              <a:rPr lang="nb-NO" err="1"/>
              <a:t>add</a:t>
            </a:r>
            <a:r>
              <a:rPr lang="nb-NO"/>
              <a:t> </a:t>
            </a:r>
            <a:r>
              <a:rPr lang="nb-NO" err="1"/>
              <a:t>title</a:t>
            </a:r>
            <a:endParaRPr lang="nb-NO"/>
          </a:p>
        </p:txBody>
      </p:sp>
    </p:spTree>
    <p:extLst>
      <p:ext uri="{BB962C8B-B14F-4D97-AF65-F5344CB8AC3E}">
        <p14:creationId xmlns:p14="http://schemas.microsoft.com/office/powerpoint/2010/main" val="24369152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Bakside">
    <p:bg>
      <p:bgPr>
        <a:blipFill>
          <a:blip r:embed="rId2"/>
          <a:stretch>
            <a:fillRect/>
          </a:stretch>
        </a:blipFill>
        <a:effectLst/>
      </p:bgPr>
    </p:bg>
    <p:spTree>
      <p:nvGrpSpPr>
        <p:cNvPr id="1" name=""/>
        <p:cNvGrpSpPr/>
        <p:nvPr/>
      </p:nvGrpSpPr>
      <p:grpSpPr>
        <a:xfrm>
          <a:off x="0" y="0"/>
          <a:ext cx="0" cy="0"/>
          <a:chOff x="0" y="0"/>
          <a:chExt cx="0" cy="0"/>
        </a:xfrm>
      </p:grpSpPr>
      <p:sp>
        <p:nvSpPr>
          <p:cNvPr id="2" name="Tittel 1"/>
          <p:cNvSpPr>
            <a:spLocks noGrp="1"/>
          </p:cNvSpPr>
          <p:nvPr>
            <p:ph type="ctrTitle" hasCustomPrompt="1"/>
          </p:nvPr>
        </p:nvSpPr>
        <p:spPr>
          <a:xfrm>
            <a:off x="1260157" y="3543261"/>
            <a:ext cx="18332511" cy="1231106"/>
          </a:xfrm>
        </p:spPr>
        <p:txBody>
          <a:bodyPr wrap="square" lIns="0" tIns="0" rIns="0" bIns="0" anchor="ctr">
            <a:spAutoFit/>
          </a:bodyPr>
          <a:lstStyle>
            <a:lvl1pPr algn="l">
              <a:defRPr sz="8000" b="1">
                <a:solidFill>
                  <a:schemeClr val="bg1"/>
                </a:solidFill>
              </a:defRPr>
            </a:lvl1pPr>
          </a:lstStyle>
          <a:p>
            <a:r>
              <a:rPr lang="nb-NO" err="1"/>
              <a:t>Click</a:t>
            </a:r>
            <a:r>
              <a:rPr lang="nb-NO"/>
              <a:t> to </a:t>
            </a:r>
            <a:r>
              <a:rPr lang="nb-NO" err="1"/>
              <a:t>add</a:t>
            </a:r>
            <a:r>
              <a:rPr lang="nb-NO"/>
              <a:t> </a:t>
            </a:r>
            <a:r>
              <a:rPr lang="nb-NO" err="1"/>
              <a:t>title</a:t>
            </a:r>
            <a:endParaRPr lang="nb-NO"/>
          </a:p>
        </p:txBody>
      </p:sp>
      <p:pic>
        <p:nvPicPr>
          <p:cNvPr id="5" name="Bilde 4"/>
          <p:cNvPicPr>
            <a:picLocks noChangeAspect="1"/>
          </p:cNvPicPr>
          <p:nvPr userDrawn="1"/>
        </p:nvPicPr>
        <p:blipFill>
          <a:blip r:embed="rId3"/>
          <a:stretch>
            <a:fillRect/>
          </a:stretch>
        </p:blipFill>
        <p:spPr>
          <a:xfrm>
            <a:off x="1" y="0"/>
            <a:ext cx="24380825" cy="2523415"/>
          </a:xfrm>
          <a:prstGeom prst="rect">
            <a:avLst/>
          </a:prstGeom>
        </p:spPr>
      </p:pic>
      <p:sp>
        <p:nvSpPr>
          <p:cNvPr id="7" name="Plassholder for tekst 6"/>
          <p:cNvSpPr>
            <a:spLocks noGrp="1"/>
          </p:cNvSpPr>
          <p:nvPr>
            <p:ph type="body" sz="quarter" idx="10" hasCustomPrompt="1"/>
          </p:nvPr>
        </p:nvSpPr>
        <p:spPr>
          <a:xfrm>
            <a:off x="1260474" y="5161524"/>
            <a:ext cx="18332193" cy="2154238"/>
          </a:xfrm>
        </p:spPr>
        <p:txBody>
          <a:bodyPr/>
          <a:lstStyle>
            <a:lvl1pPr marL="0" indent="0">
              <a:buNone/>
              <a:defRPr b="1">
                <a:solidFill>
                  <a:schemeClr val="bg1"/>
                </a:solidFill>
              </a:defRPr>
            </a:lvl1pPr>
            <a:lvl2pPr marL="914263" indent="0">
              <a:buNone/>
              <a:defRPr b="1">
                <a:solidFill>
                  <a:schemeClr val="bg1"/>
                </a:solidFill>
              </a:defRPr>
            </a:lvl2pPr>
            <a:lvl3pPr marL="1828526" indent="0">
              <a:buNone/>
              <a:defRPr b="1">
                <a:solidFill>
                  <a:schemeClr val="bg1"/>
                </a:solidFill>
              </a:defRPr>
            </a:lvl3pPr>
            <a:lvl4pPr marL="2742789" indent="0">
              <a:buNone/>
              <a:defRPr b="1">
                <a:solidFill>
                  <a:schemeClr val="bg1"/>
                </a:solidFill>
              </a:defRPr>
            </a:lvl4pPr>
            <a:lvl5pPr marL="3657052" indent="0">
              <a:buNone/>
              <a:defRPr b="1">
                <a:solidFill>
                  <a:schemeClr val="bg1"/>
                </a:solidFill>
              </a:defRPr>
            </a:lvl5pPr>
          </a:lstStyle>
          <a:p>
            <a:pPr lvl="0"/>
            <a:r>
              <a:rPr lang="nb-NO" err="1"/>
              <a:t>Click</a:t>
            </a:r>
            <a:r>
              <a:rPr lang="nb-NO"/>
              <a:t> to </a:t>
            </a:r>
            <a:r>
              <a:rPr lang="nb-NO" err="1"/>
              <a:t>add</a:t>
            </a:r>
            <a:r>
              <a:rPr lang="nb-NO"/>
              <a:t> </a:t>
            </a:r>
            <a:r>
              <a:rPr lang="nb-NO" err="1"/>
              <a:t>text</a:t>
            </a:r>
            <a:endParaRPr lang="nb-NO"/>
          </a:p>
        </p:txBody>
      </p:sp>
    </p:spTree>
    <p:extLst>
      <p:ext uri="{BB962C8B-B14F-4D97-AF65-F5344CB8AC3E}">
        <p14:creationId xmlns:p14="http://schemas.microsoft.com/office/powerpoint/2010/main" val="24686441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tellysbilde med bakgrunnsbilde">
    <p:bg>
      <p:bgPr>
        <a:blipFill>
          <a:blip r:embed="rId2"/>
          <a:stretch>
            <a:fillRect/>
          </a:stretch>
        </a:blipFill>
        <a:effectLst/>
      </p:bgPr>
    </p:bg>
    <p:spTree>
      <p:nvGrpSpPr>
        <p:cNvPr id="1" name=""/>
        <p:cNvGrpSpPr/>
        <p:nvPr/>
      </p:nvGrpSpPr>
      <p:grpSpPr>
        <a:xfrm>
          <a:off x="0" y="0"/>
          <a:ext cx="0" cy="0"/>
          <a:chOff x="0" y="0"/>
          <a:chExt cx="0" cy="0"/>
        </a:xfrm>
      </p:grpSpPr>
      <p:sp>
        <p:nvSpPr>
          <p:cNvPr id="2" name="Tittel 1"/>
          <p:cNvSpPr>
            <a:spLocks noGrp="1"/>
          </p:cNvSpPr>
          <p:nvPr>
            <p:ph type="ctrTitle" hasCustomPrompt="1"/>
          </p:nvPr>
        </p:nvSpPr>
        <p:spPr>
          <a:xfrm>
            <a:off x="1260157" y="6382328"/>
            <a:ext cx="18332511" cy="1231106"/>
          </a:xfrm>
        </p:spPr>
        <p:txBody>
          <a:bodyPr wrap="square" lIns="0" tIns="0" rIns="0" bIns="0" anchor="ctr">
            <a:spAutoFit/>
          </a:bodyPr>
          <a:lstStyle>
            <a:lvl1pPr algn="l">
              <a:defRPr sz="8000">
                <a:solidFill>
                  <a:schemeClr val="bg1"/>
                </a:solidFill>
              </a:defRPr>
            </a:lvl1pPr>
          </a:lstStyle>
          <a:p>
            <a:r>
              <a:rPr lang="nb-NO" err="1"/>
              <a:t>Click</a:t>
            </a:r>
            <a:r>
              <a:rPr lang="nb-NO"/>
              <a:t> to </a:t>
            </a:r>
            <a:r>
              <a:rPr lang="nb-NO" err="1"/>
              <a:t>add</a:t>
            </a:r>
            <a:r>
              <a:rPr lang="nb-NO"/>
              <a:t> </a:t>
            </a:r>
            <a:r>
              <a:rPr lang="nb-NO" err="1"/>
              <a:t>title</a:t>
            </a:r>
            <a:endParaRPr lang="nb-NO"/>
          </a:p>
        </p:txBody>
      </p:sp>
      <p:sp>
        <p:nvSpPr>
          <p:cNvPr id="4" name="Plassholder for dato 3"/>
          <p:cNvSpPr>
            <a:spLocks noGrp="1"/>
          </p:cNvSpPr>
          <p:nvPr>
            <p:ph type="dt" sz="half" idx="10"/>
          </p:nvPr>
        </p:nvSpPr>
        <p:spPr>
          <a:xfrm>
            <a:off x="19136392" y="12705989"/>
            <a:ext cx="3985698" cy="461665"/>
          </a:xfrm>
          <a:prstGeom prst="rect">
            <a:avLst/>
          </a:prstGeom>
        </p:spPr>
        <p:txBody>
          <a:bodyPr anchor="b">
            <a:spAutoFit/>
          </a:bodyPr>
          <a:lstStyle>
            <a:lvl1pPr>
              <a:defRPr sz="3000">
                <a:solidFill>
                  <a:schemeClr val="bg1"/>
                </a:solidFill>
              </a:defRPr>
            </a:lvl1pPr>
          </a:lstStyle>
          <a:p>
            <a:fld id="{35900153-C3D1-4B62-A437-E57CAB8AEB13}" type="datetime1">
              <a:rPr lang="nb-NO" smtClean="0"/>
              <a:t>27.06.2023</a:t>
            </a:fld>
            <a:endParaRPr lang="nb-NO"/>
          </a:p>
        </p:txBody>
      </p:sp>
      <p:sp>
        <p:nvSpPr>
          <p:cNvPr id="13" name="Plassholder for tekst 12"/>
          <p:cNvSpPr>
            <a:spLocks noGrp="1"/>
          </p:cNvSpPr>
          <p:nvPr>
            <p:ph type="body" sz="quarter" idx="13" hasCustomPrompt="1"/>
          </p:nvPr>
        </p:nvSpPr>
        <p:spPr>
          <a:xfrm>
            <a:off x="1260157" y="12153389"/>
            <a:ext cx="4220063" cy="461665"/>
          </a:xfrm>
        </p:spPr>
        <p:txBody>
          <a:bodyPr anchor="b">
            <a:spAutoFit/>
          </a:bodyPr>
          <a:lstStyle>
            <a:lvl1pPr marL="0" indent="0">
              <a:buNone/>
              <a:defRPr b="1">
                <a:solidFill>
                  <a:schemeClr val="bg1"/>
                </a:solidFill>
              </a:defRPr>
            </a:lvl1pPr>
          </a:lstStyle>
          <a:p>
            <a:pPr lvl="0"/>
            <a:r>
              <a:rPr lang="nb-NO" err="1"/>
              <a:t>Name</a:t>
            </a:r>
            <a:endParaRPr lang="en-GB"/>
          </a:p>
        </p:txBody>
      </p:sp>
      <p:sp>
        <p:nvSpPr>
          <p:cNvPr id="14" name="Plassholder for tekst 12"/>
          <p:cNvSpPr>
            <a:spLocks noGrp="1"/>
          </p:cNvSpPr>
          <p:nvPr>
            <p:ph type="body" sz="quarter" idx="14" hasCustomPrompt="1"/>
          </p:nvPr>
        </p:nvSpPr>
        <p:spPr>
          <a:xfrm>
            <a:off x="1260157" y="12707725"/>
            <a:ext cx="4220063" cy="461665"/>
          </a:xfrm>
        </p:spPr>
        <p:txBody>
          <a:bodyPr anchor="b">
            <a:spAutoFit/>
          </a:bodyPr>
          <a:lstStyle>
            <a:lvl1pPr marL="0" indent="0">
              <a:buNone/>
              <a:defRPr b="1">
                <a:solidFill>
                  <a:schemeClr val="bg1"/>
                </a:solidFill>
              </a:defRPr>
            </a:lvl1pPr>
          </a:lstStyle>
          <a:p>
            <a:pPr lvl="0"/>
            <a:r>
              <a:rPr lang="nb-NO" err="1"/>
              <a:t>Title</a:t>
            </a:r>
            <a:endParaRPr lang="en-GB"/>
          </a:p>
        </p:txBody>
      </p:sp>
      <p:sp>
        <p:nvSpPr>
          <p:cNvPr id="17" name="Plassholder for tekst 12"/>
          <p:cNvSpPr>
            <a:spLocks noGrp="1"/>
          </p:cNvSpPr>
          <p:nvPr>
            <p:ph type="body" sz="quarter" idx="15" hasCustomPrompt="1"/>
          </p:nvPr>
        </p:nvSpPr>
        <p:spPr>
          <a:xfrm>
            <a:off x="10200074" y="12146546"/>
            <a:ext cx="6767125" cy="461665"/>
          </a:xfrm>
        </p:spPr>
        <p:txBody>
          <a:bodyPr wrap="square" anchor="b">
            <a:spAutoFit/>
          </a:bodyPr>
          <a:lstStyle>
            <a:lvl1pPr marL="0" indent="0">
              <a:buNone/>
              <a:defRPr b="0">
                <a:solidFill>
                  <a:schemeClr val="bg1"/>
                </a:solidFill>
              </a:defRPr>
            </a:lvl1pPr>
          </a:lstStyle>
          <a:p>
            <a:pPr lvl="0"/>
            <a:r>
              <a:rPr lang="nb-NO"/>
              <a:t>Office</a:t>
            </a:r>
            <a:endParaRPr lang="en-GB"/>
          </a:p>
        </p:txBody>
      </p:sp>
      <p:sp>
        <p:nvSpPr>
          <p:cNvPr id="18" name="Plassholder for tekst 12"/>
          <p:cNvSpPr>
            <a:spLocks noGrp="1"/>
          </p:cNvSpPr>
          <p:nvPr>
            <p:ph type="body" sz="quarter" idx="16" hasCustomPrompt="1"/>
          </p:nvPr>
        </p:nvSpPr>
        <p:spPr>
          <a:xfrm>
            <a:off x="10200075" y="12705989"/>
            <a:ext cx="6767125" cy="461665"/>
          </a:xfrm>
        </p:spPr>
        <p:txBody>
          <a:bodyPr wrap="square" anchor="b">
            <a:spAutoFit/>
          </a:bodyPr>
          <a:lstStyle>
            <a:lvl1pPr marL="0" indent="0">
              <a:buNone/>
              <a:defRPr b="0">
                <a:solidFill>
                  <a:schemeClr val="bg1"/>
                </a:solidFill>
              </a:defRPr>
            </a:lvl1pPr>
          </a:lstStyle>
          <a:p>
            <a:pPr lvl="0"/>
            <a:r>
              <a:rPr lang="nb-NO"/>
              <a:t>Company</a:t>
            </a:r>
            <a:endParaRPr lang="en-GB"/>
          </a:p>
        </p:txBody>
      </p:sp>
      <p:pic>
        <p:nvPicPr>
          <p:cNvPr id="5" name="Bilde 4"/>
          <p:cNvPicPr>
            <a:picLocks noChangeAspect="1"/>
          </p:cNvPicPr>
          <p:nvPr userDrawn="1"/>
        </p:nvPicPr>
        <p:blipFill>
          <a:blip r:embed="rId3"/>
          <a:stretch>
            <a:fillRect/>
          </a:stretch>
        </p:blipFill>
        <p:spPr>
          <a:xfrm>
            <a:off x="1" y="0"/>
            <a:ext cx="24380825" cy="2523415"/>
          </a:xfrm>
          <a:prstGeom prst="rect">
            <a:avLst/>
          </a:prstGeom>
        </p:spPr>
      </p:pic>
    </p:spTree>
    <p:extLst>
      <p:ext uri="{BB962C8B-B14F-4D97-AF65-F5344CB8AC3E}">
        <p14:creationId xmlns:p14="http://schemas.microsoft.com/office/powerpoint/2010/main" val="22580774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tel og innhold">
    <p:spTree>
      <p:nvGrpSpPr>
        <p:cNvPr id="1" name=""/>
        <p:cNvGrpSpPr/>
        <p:nvPr/>
      </p:nvGrpSpPr>
      <p:grpSpPr>
        <a:xfrm>
          <a:off x="0" y="0"/>
          <a:ext cx="0" cy="0"/>
          <a:chOff x="0" y="0"/>
          <a:chExt cx="0" cy="0"/>
        </a:xfrm>
      </p:grpSpPr>
      <p:sp>
        <p:nvSpPr>
          <p:cNvPr id="2" name="Tittel 1"/>
          <p:cNvSpPr>
            <a:spLocks noGrp="1"/>
          </p:cNvSpPr>
          <p:nvPr>
            <p:ph type="title" hasCustomPrompt="1"/>
          </p:nvPr>
        </p:nvSpPr>
        <p:spPr/>
        <p:txBody>
          <a:bodyPr/>
          <a:lstStyle>
            <a:lvl1pPr>
              <a:defRPr/>
            </a:lvl1pPr>
          </a:lstStyle>
          <a:p>
            <a:r>
              <a:rPr lang="nb-NO" err="1"/>
              <a:t>Click</a:t>
            </a:r>
            <a:r>
              <a:rPr lang="nb-NO"/>
              <a:t> to </a:t>
            </a:r>
            <a:r>
              <a:rPr lang="nb-NO" err="1"/>
              <a:t>add</a:t>
            </a:r>
            <a:r>
              <a:rPr lang="nb-NO"/>
              <a:t> </a:t>
            </a:r>
            <a:r>
              <a:rPr lang="nb-NO" err="1"/>
              <a:t>title</a:t>
            </a:r>
            <a:endParaRPr lang="nb-NO"/>
          </a:p>
        </p:txBody>
      </p:sp>
      <p:sp>
        <p:nvSpPr>
          <p:cNvPr id="3" name="Plassholder for innhold 2"/>
          <p:cNvSpPr>
            <a:spLocks noGrp="1"/>
          </p:cNvSpPr>
          <p:nvPr>
            <p:ph idx="1" hasCustomPrompt="1"/>
          </p:nvPr>
        </p:nvSpPr>
        <p:spPr>
          <a:xfrm>
            <a:off x="1260386" y="3091543"/>
            <a:ext cx="21861705" cy="9187986"/>
          </a:xfrm>
        </p:spPr>
        <p:txBody>
          <a:bodyPr/>
          <a:lstStyle>
            <a:lvl1pPr>
              <a:defRPr/>
            </a:lvl1pPr>
          </a:lstStyle>
          <a:p>
            <a:pPr lvl="0"/>
            <a:r>
              <a:rPr lang="nb-NO" err="1"/>
              <a:t>Click</a:t>
            </a:r>
            <a:r>
              <a:rPr lang="nb-NO"/>
              <a:t> to </a:t>
            </a:r>
            <a:r>
              <a:rPr lang="nb-NO" err="1"/>
              <a:t>add</a:t>
            </a:r>
            <a:r>
              <a:rPr lang="nb-NO"/>
              <a:t> </a:t>
            </a:r>
            <a:r>
              <a:rPr lang="nb-NO" err="1"/>
              <a:t>text</a:t>
            </a:r>
            <a:endParaRPr lang="nb-NO"/>
          </a:p>
          <a:p>
            <a:pPr lvl="1"/>
            <a:r>
              <a:rPr lang="nb-NO"/>
              <a:t>Andre nivå</a:t>
            </a:r>
          </a:p>
          <a:p>
            <a:pPr lvl="2"/>
            <a:r>
              <a:rPr lang="nb-NO"/>
              <a:t>Tredje nivå</a:t>
            </a:r>
          </a:p>
          <a:p>
            <a:pPr lvl="3"/>
            <a:r>
              <a:rPr lang="nb-NO"/>
              <a:t>Fjerde nivå</a:t>
            </a:r>
          </a:p>
          <a:p>
            <a:pPr lvl="4"/>
            <a:r>
              <a:rPr lang="nb-NO"/>
              <a:t>Femte nivå</a:t>
            </a:r>
          </a:p>
        </p:txBody>
      </p:sp>
      <p:sp>
        <p:nvSpPr>
          <p:cNvPr id="9" name="Plassholder for tekst 8"/>
          <p:cNvSpPr>
            <a:spLocks noGrp="1"/>
          </p:cNvSpPr>
          <p:nvPr>
            <p:ph type="body" sz="quarter" idx="10" hasCustomPrompt="1"/>
          </p:nvPr>
        </p:nvSpPr>
        <p:spPr>
          <a:xfrm>
            <a:off x="1259560" y="2630802"/>
            <a:ext cx="21861704" cy="461665"/>
          </a:xfrm>
        </p:spPr>
        <p:txBody>
          <a:bodyPr>
            <a:spAutoFit/>
          </a:bodyPr>
          <a:lstStyle>
            <a:lvl1pPr marL="0" indent="0">
              <a:buNone/>
              <a:defRPr b="1">
                <a:solidFill>
                  <a:schemeClr val="accent1"/>
                </a:solidFill>
              </a:defRPr>
            </a:lvl1pPr>
          </a:lstStyle>
          <a:p>
            <a:pPr lvl="0"/>
            <a:r>
              <a:rPr lang="nb-NO" err="1"/>
              <a:t>Click</a:t>
            </a:r>
            <a:r>
              <a:rPr lang="nb-NO"/>
              <a:t> to </a:t>
            </a:r>
            <a:r>
              <a:rPr lang="nb-NO" err="1"/>
              <a:t>add</a:t>
            </a:r>
            <a:r>
              <a:rPr lang="nb-NO"/>
              <a:t> </a:t>
            </a:r>
            <a:r>
              <a:rPr lang="nb-NO" err="1"/>
              <a:t>subtitle</a:t>
            </a:r>
            <a:endParaRPr lang="en-GB"/>
          </a:p>
        </p:txBody>
      </p:sp>
    </p:spTree>
    <p:extLst>
      <p:ext uri="{BB962C8B-B14F-4D97-AF65-F5344CB8AC3E}">
        <p14:creationId xmlns:p14="http://schemas.microsoft.com/office/powerpoint/2010/main" val="16395794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tel og innhold Orange">
    <p:spTree>
      <p:nvGrpSpPr>
        <p:cNvPr id="1" name=""/>
        <p:cNvGrpSpPr/>
        <p:nvPr/>
      </p:nvGrpSpPr>
      <p:grpSpPr>
        <a:xfrm>
          <a:off x="0" y="0"/>
          <a:ext cx="0" cy="0"/>
          <a:chOff x="0" y="0"/>
          <a:chExt cx="0" cy="0"/>
        </a:xfrm>
      </p:grpSpPr>
      <p:sp>
        <p:nvSpPr>
          <p:cNvPr id="2" name="Tittel 1"/>
          <p:cNvSpPr>
            <a:spLocks noGrp="1"/>
          </p:cNvSpPr>
          <p:nvPr>
            <p:ph type="title" hasCustomPrompt="1"/>
          </p:nvPr>
        </p:nvSpPr>
        <p:spPr/>
        <p:txBody>
          <a:bodyPr/>
          <a:lstStyle>
            <a:lvl1pPr>
              <a:defRPr>
                <a:solidFill>
                  <a:schemeClr val="accent2"/>
                </a:solidFill>
              </a:defRPr>
            </a:lvl1pPr>
          </a:lstStyle>
          <a:p>
            <a:r>
              <a:rPr lang="nb-NO" err="1"/>
              <a:t>Click</a:t>
            </a:r>
            <a:r>
              <a:rPr lang="nb-NO"/>
              <a:t> to </a:t>
            </a:r>
            <a:r>
              <a:rPr lang="nb-NO" err="1"/>
              <a:t>add</a:t>
            </a:r>
            <a:r>
              <a:rPr lang="nb-NO"/>
              <a:t> </a:t>
            </a:r>
            <a:r>
              <a:rPr lang="nb-NO" err="1"/>
              <a:t>title</a:t>
            </a:r>
            <a:endParaRPr lang="nb-NO"/>
          </a:p>
        </p:txBody>
      </p:sp>
      <p:sp>
        <p:nvSpPr>
          <p:cNvPr id="3" name="Plassholder for innhold 2"/>
          <p:cNvSpPr>
            <a:spLocks noGrp="1"/>
          </p:cNvSpPr>
          <p:nvPr>
            <p:ph idx="1" hasCustomPrompt="1"/>
          </p:nvPr>
        </p:nvSpPr>
        <p:spPr>
          <a:xfrm>
            <a:off x="1260386" y="3091543"/>
            <a:ext cx="21861705" cy="9187986"/>
          </a:xfrm>
        </p:spPr>
        <p:txBody>
          <a:bodyPr/>
          <a:lstStyle>
            <a:lvl1pPr>
              <a:defRPr/>
            </a:lvl1pPr>
          </a:lstStyle>
          <a:p>
            <a:pPr lvl="0"/>
            <a:r>
              <a:rPr lang="nb-NO" err="1"/>
              <a:t>Click</a:t>
            </a:r>
            <a:r>
              <a:rPr lang="nb-NO"/>
              <a:t> to </a:t>
            </a:r>
            <a:r>
              <a:rPr lang="nb-NO" err="1"/>
              <a:t>add</a:t>
            </a:r>
            <a:r>
              <a:rPr lang="nb-NO"/>
              <a:t> </a:t>
            </a:r>
            <a:r>
              <a:rPr lang="nb-NO" err="1"/>
              <a:t>text</a:t>
            </a:r>
            <a:endParaRPr lang="nb-NO"/>
          </a:p>
          <a:p>
            <a:pPr lvl="1"/>
            <a:r>
              <a:rPr lang="nb-NO"/>
              <a:t>Andre nivå</a:t>
            </a:r>
          </a:p>
          <a:p>
            <a:pPr lvl="2"/>
            <a:r>
              <a:rPr lang="nb-NO"/>
              <a:t>Tredje nivå</a:t>
            </a:r>
          </a:p>
          <a:p>
            <a:pPr lvl="3"/>
            <a:r>
              <a:rPr lang="nb-NO"/>
              <a:t>Fjerde nivå</a:t>
            </a:r>
          </a:p>
          <a:p>
            <a:pPr lvl="4"/>
            <a:r>
              <a:rPr lang="nb-NO"/>
              <a:t>Femte nivå</a:t>
            </a:r>
          </a:p>
        </p:txBody>
      </p:sp>
      <p:sp>
        <p:nvSpPr>
          <p:cNvPr id="9" name="Plassholder for tekst 8"/>
          <p:cNvSpPr>
            <a:spLocks noGrp="1"/>
          </p:cNvSpPr>
          <p:nvPr>
            <p:ph type="body" sz="quarter" idx="10" hasCustomPrompt="1"/>
          </p:nvPr>
        </p:nvSpPr>
        <p:spPr>
          <a:xfrm>
            <a:off x="1259560" y="2630802"/>
            <a:ext cx="21861704" cy="461665"/>
          </a:xfrm>
        </p:spPr>
        <p:txBody>
          <a:bodyPr>
            <a:spAutoFit/>
          </a:bodyPr>
          <a:lstStyle>
            <a:lvl1pPr marL="0" indent="0">
              <a:buNone/>
              <a:defRPr b="1">
                <a:solidFill>
                  <a:schemeClr val="accent2"/>
                </a:solidFill>
              </a:defRPr>
            </a:lvl1pPr>
          </a:lstStyle>
          <a:p>
            <a:pPr lvl="0"/>
            <a:r>
              <a:rPr lang="nb-NO" err="1"/>
              <a:t>Click</a:t>
            </a:r>
            <a:r>
              <a:rPr lang="nb-NO"/>
              <a:t> to </a:t>
            </a:r>
            <a:r>
              <a:rPr lang="nb-NO" err="1"/>
              <a:t>add</a:t>
            </a:r>
            <a:r>
              <a:rPr lang="nb-NO"/>
              <a:t> </a:t>
            </a:r>
            <a:r>
              <a:rPr lang="nb-NO" err="1"/>
              <a:t>subtitle</a:t>
            </a:r>
            <a:endParaRPr lang="en-GB"/>
          </a:p>
        </p:txBody>
      </p:sp>
    </p:spTree>
    <p:extLst>
      <p:ext uri="{BB962C8B-B14F-4D97-AF65-F5344CB8AC3E}">
        <p14:creationId xmlns:p14="http://schemas.microsoft.com/office/powerpoint/2010/main" val="5374282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tel, innhold og bilde">
    <p:spTree>
      <p:nvGrpSpPr>
        <p:cNvPr id="1" name=""/>
        <p:cNvGrpSpPr/>
        <p:nvPr/>
      </p:nvGrpSpPr>
      <p:grpSpPr>
        <a:xfrm>
          <a:off x="0" y="0"/>
          <a:ext cx="0" cy="0"/>
          <a:chOff x="0" y="0"/>
          <a:chExt cx="0" cy="0"/>
        </a:xfrm>
      </p:grpSpPr>
      <p:sp>
        <p:nvSpPr>
          <p:cNvPr id="7" name="Rektangel 6"/>
          <p:cNvSpPr/>
          <p:nvPr userDrawn="1"/>
        </p:nvSpPr>
        <p:spPr>
          <a:xfrm>
            <a:off x="14689837" y="-1"/>
            <a:ext cx="9690988" cy="137144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Plassholder for bilde 4"/>
          <p:cNvSpPr>
            <a:spLocks noGrp="1"/>
          </p:cNvSpPr>
          <p:nvPr>
            <p:ph type="pic" sz="quarter" idx="10" hasCustomPrompt="1"/>
          </p:nvPr>
        </p:nvSpPr>
        <p:spPr>
          <a:xfrm>
            <a:off x="14689837" y="-1"/>
            <a:ext cx="9690988" cy="13714413"/>
          </a:xfrm>
        </p:spPr>
        <p:txBody>
          <a:bodyPr/>
          <a:lstStyle>
            <a:lvl1pPr>
              <a:defRPr/>
            </a:lvl1pPr>
          </a:lstStyle>
          <a:p>
            <a:r>
              <a:rPr lang="en-GB"/>
              <a:t>Click the icon to add picture</a:t>
            </a:r>
          </a:p>
        </p:txBody>
      </p:sp>
      <p:sp>
        <p:nvSpPr>
          <p:cNvPr id="2" name="Tittel 1"/>
          <p:cNvSpPr>
            <a:spLocks noGrp="1"/>
          </p:cNvSpPr>
          <p:nvPr>
            <p:ph type="title" hasCustomPrompt="1"/>
          </p:nvPr>
        </p:nvSpPr>
        <p:spPr>
          <a:xfrm>
            <a:off x="1260387" y="1097394"/>
            <a:ext cx="12277305" cy="1077218"/>
          </a:xfrm>
        </p:spPr>
        <p:txBody>
          <a:bodyPr/>
          <a:lstStyle>
            <a:lvl1pPr>
              <a:defRPr/>
            </a:lvl1pPr>
          </a:lstStyle>
          <a:p>
            <a:r>
              <a:rPr lang="nb-NO" err="1"/>
              <a:t>Click</a:t>
            </a:r>
            <a:r>
              <a:rPr lang="nb-NO"/>
              <a:t> to </a:t>
            </a:r>
            <a:r>
              <a:rPr lang="nb-NO" err="1"/>
              <a:t>add</a:t>
            </a:r>
            <a:r>
              <a:rPr lang="nb-NO"/>
              <a:t> </a:t>
            </a:r>
            <a:r>
              <a:rPr lang="nb-NO" err="1"/>
              <a:t>title</a:t>
            </a:r>
            <a:endParaRPr lang="nb-NO"/>
          </a:p>
        </p:txBody>
      </p:sp>
      <p:sp>
        <p:nvSpPr>
          <p:cNvPr id="8" name="Plassholder for innhold 2"/>
          <p:cNvSpPr>
            <a:spLocks noGrp="1"/>
          </p:cNvSpPr>
          <p:nvPr>
            <p:ph idx="1" hasCustomPrompt="1"/>
          </p:nvPr>
        </p:nvSpPr>
        <p:spPr>
          <a:xfrm>
            <a:off x="1260387" y="3091543"/>
            <a:ext cx="12277306" cy="9187986"/>
          </a:xfrm>
        </p:spPr>
        <p:txBody>
          <a:bodyPr/>
          <a:lstStyle>
            <a:lvl1pPr>
              <a:defRPr/>
            </a:lvl1pPr>
          </a:lstStyle>
          <a:p>
            <a:pPr lvl="0"/>
            <a:r>
              <a:rPr lang="nb-NO" err="1"/>
              <a:t>Click</a:t>
            </a:r>
            <a:r>
              <a:rPr lang="nb-NO"/>
              <a:t> to </a:t>
            </a:r>
            <a:r>
              <a:rPr lang="nb-NO" err="1"/>
              <a:t>add</a:t>
            </a:r>
            <a:r>
              <a:rPr lang="nb-NO"/>
              <a:t> </a:t>
            </a:r>
            <a:r>
              <a:rPr lang="nb-NO" err="1"/>
              <a:t>text</a:t>
            </a:r>
            <a:endParaRPr lang="nb-NO"/>
          </a:p>
          <a:p>
            <a:pPr lvl="1"/>
            <a:r>
              <a:rPr lang="nb-NO"/>
              <a:t>Andre nivå</a:t>
            </a:r>
          </a:p>
          <a:p>
            <a:pPr lvl="2"/>
            <a:r>
              <a:rPr lang="nb-NO"/>
              <a:t>Tredje nivå</a:t>
            </a:r>
          </a:p>
          <a:p>
            <a:pPr lvl="3"/>
            <a:r>
              <a:rPr lang="nb-NO"/>
              <a:t>Fjerde nivå</a:t>
            </a:r>
          </a:p>
          <a:p>
            <a:pPr lvl="4"/>
            <a:r>
              <a:rPr lang="nb-NO"/>
              <a:t>Femte nivå</a:t>
            </a:r>
          </a:p>
        </p:txBody>
      </p:sp>
      <p:sp>
        <p:nvSpPr>
          <p:cNvPr id="9" name="Plassholder for tekst 8"/>
          <p:cNvSpPr>
            <a:spLocks noGrp="1"/>
          </p:cNvSpPr>
          <p:nvPr>
            <p:ph type="body" sz="quarter" idx="11" hasCustomPrompt="1"/>
          </p:nvPr>
        </p:nvSpPr>
        <p:spPr>
          <a:xfrm>
            <a:off x="1259560" y="2630802"/>
            <a:ext cx="12277305" cy="461665"/>
          </a:xfrm>
        </p:spPr>
        <p:txBody>
          <a:bodyPr wrap="square">
            <a:spAutoFit/>
          </a:bodyPr>
          <a:lstStyle>
            <a:lvl1pPr marL="0" indent="0">
              <a:buNone/>
              <a:defRPr b="1">
                <a:solidFill>
                  <a:schemeClr val="accent1"/>
                </a:solidFill>
              </a:defRPr>
            </a:lvl1pPr>
          </a:lstStyle>
          <a:p>
            <a:pPr lvl="0"/>
            <a:r>
              <a:rPr lang="nb-NO" err="1"/>
              <a:t>Click</a:t>
            </a:r>
            <a:r>
              <a:rPr lang="nb-NO"/>
              <a:t> to </a:t>
            </a:r>
            <a:r>
              <a:rPr lang="nb-NO" err="1"/>
              <a:t>add</a:t>
            </a:r>
            <a:r>
              <a:rPr lang="nb-NO"/>
              <a:t> </a:t>
            </a:r>
            <a:r>
              <a:rPr lang="nb-NO" err="1"/>
              <a:t>subtitle</a:t>
            </a:r>
            <a:endParaRPr lang="en-GB"/>
          </a:p>
        </p:txBody>
      </p:sp>
    </p:spTree>
    <p:extLst>
      <p:ext uri="{BB962C8B-B14F-4D97-AF65-F5344CB8AC3E}">
        <p14:creationId xmlns:p14="http://schemas.microsoft.com/office/powerpoint/2010/main" val="8787005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tel, innhold og bilde Orange">
    <p:spTree>
      <p:nvGrpSpPr>
        <p:cNvPr id="1" name=""/>
        <p:cNvGrpSpPr/>
        <p:nvPr/>
      </p:nvGrpSpPr>
      <p:grpSpPr>
        <a:xfrm>
          <a:off x="0" y="0"/>
          <a:ext cx="0" cy="0"/>
          <a:chOff x="0" y="0"/>
          <a:chExt cx="0" cy="0"/>
        </a:xfrm>
      </p:grpSpPr>
      <p:sp>
        <p:nvSpPr>
          <p:cNvPr id="7" name="Rektangel 6"/>
          <p:cNvSpPr/>
          <p:nvPr userDrawn="1"/>
        </p:nvSpPr>
        <p:spPr>
          <a:xfrm>
            <a:off x="14689837" y="-1"/>
            <a:ext cx="9690988" cy="137144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Plassholder for bilde 4"/>
          <p:cNvSpPr>
            <a:spLocks noGrp="1"/>
          </p:cNvSpPr>
          <p:nvPr>
            <p:ph type="pic" sz="quarter" idx="10" hasCustomPrompt="1"/>
          </p:nvPr>
        </p:nvSpPr>
        <p:spPr>
          <a:xfrm>
            <a:off x="14689837" y="-1"/>
            <a:ext cx="9690988" cy="13714413"/>
          </a:xfrm>
        </p:spPr>
        <p:txBody>
          <a:bodyPr/>
          <a:lstStyle>
            <a:lvl1pPr>
              <a:defRPr/>
            </a:lvl1pPr>
          </a:lstStyle>
          <a:p>
            <a:r>
              <a:rPr lang="en-GB"/>
              <a:t>Click the icon to add picture</a:t>
            </a:r>
          </a:p>
        </p:txBody>
      </p:sp>
      <p:sp>
        <p:nvSpPr>
          <p:cNvPr id="2" name="Tittel 1"/>
          <p:cNvSpPr>
            <a:spLocks noGrp="1"/>
          </p:cNvSpPr>
          <p:nvPr>
            <p:ph type="title" hasCustomPrompt="1"/>
          </p:nvPr>
        </p:nvSpPr>
        <p:spPr>
          <a:xfrm>
            <a:off x="1260387" y="1097394"/>
            <a:ext cx="12277305" cy="1077218"/>
          </a:xfrm>
        </p:spPr>
        <p:txBody>
          <a:bodyPr/>
          <a:lstStyle>
            <a:lvl1pPr>
              <a:defRPr>
                <a:solidFill>
                  <a:schemeClr val="accent2"/>
                </a:solidFill>
              </a:defRPr>
            </a:lvl1pPr>
          </a:lstStyle>
          <a:p>
            <a:r>
              <a:rPr lang="nb-NO" err="1"/>
              <a:t>Click</a:t>
            </a:r>
            <a:r>
              <a:rPr lang="nb-NO"/>
              <a:t> to </a:t>
            </a:r>
            <a:r>
              <a:rPr lang="nb-NO" err="1"/>
              <a:t>add</a:t>
            </a:r>
            <a:r>
              <a:rPr lang="nb-NO"/>
              <a:t> </a:t>
            </a:r>
            <a:r>
              <a:rPr lang="nb-NO" err="1"/>
              <a:t>title</a:t>
            </a:r>
            <a:endParaRPr lang="nb-NO"/>
          </a:p>
        </p:txBody>
      </p:sp>
      <p:sp>
        <p:nvSpPr>
          <p:cNvPr id="8" name="Plassholder for innhold 2"/>
          <p:cNvSpPr>
            <a:spLocks noGrp="1"/>
          </p:cNvSpPr>
          <p:nvPr>
            <p:ph idx="1" hasCustomPrompt="1"/>
          </p:nvPr>
        </p:nvSpPr>
        <p:spPr>
          <a:xfrm>
            <a:off x="1260387" y="3091543"/>
            <a:ext cx="12277306" cy="9187986"/>
          </a:xfrm>
        </p:spPr>
        <p:txBody>
          <a:bodyPr/>
          <a:lstStyle>
            <a:lvl1pPr>
              <a:defRPr/>
            </a:lvl1pPr>
          </a:lstStyle>
          <a:p>
            <a:pPr lvl="0"/>
            <a:r>
              <a:rPr lang="nb-NO" err="1"/>
              <a:t>Click</a:t>
            </a:r>
            <a:r>
              <a:rPr lang="nb-NO"/>
              <a:t> to </a:t>
            </a:r>
            <a:r>
              <a:rPr lang="nb-NO" err="1"/>
              <a:t>add</a:t>
            </a:r>
            <a:r>
              <a:rPr lang="nb-NO"/>
              <a:t> </a:t>
            </a:r>
            <a:r>
              <a:rPr lang="nb-NO" err="1"/>
              <a:t>text</a:t>
            </a:r>
            <a:endParaRPr lang="nb-NO"/>
          </a:p>
          <a:p>
            <a:pPr lvl="1"/>
            <a:r>
              <a:rPr lang="nb-NO"/>
              <a:t>Andre nivå</a:t>
            </a:r>
          </a:p>
          <a:p>
            <a:pPr lvl="2"/>
            <a:r>
              <a:rPr lang="nb-NO"/>
              <a:t>Tredje nivå</a:t>
            </a:r>
          </a:p>
          <a:p>
            <a:pPr lvl="3"/>
            <a:r>
              <a:rPr lang="nb-NO"/>
              <a:t>Fjerde nivå</a:t>
            </a:r>
          </a:p>
          <a:p>
            <a:pPr lvl="4"/>
            <a:r>
              <a:rPr lang="nb-NO"/>
              <a:t>Femte nivå</a:t>
            </a:r>
          </a:p>
        </p:txBody>
      </p:sp>
      <p:sp>
        <p:nvSpPr>
          <p:cNvPr id="9" name="Plassholder for tekst 8"/>
          <p:cNvSpPr>
            <a:spLocks noGrp="1"/>
          </p:cNvSpPr>
          <p:nvPr>
            <p:ph type="body" sz="quarter" idx="11" hasCustomPrompt="1"/>
          </p:nvPr>
        </p:nvSpPr>
        <p:spPr>
          <a:xfrm>
            <a:off x="1259560" y="2630802"/>
            <a:ext cx="12277305" cy="461665"/>
          </a:xfrm>
        </p:spPr>
        <p:txBody>
          <a:bodyPr wrap="square">
            <a:spAutoFit/>
          </a:bodyPr>
          <a:lstStyle>
            <a:lvl1pPr marL="0" indent="0">
              <a:buNone/>
              <a:defRPr b="1">
                <a:solidFill>
                  <a:schemeClr val="accent2"/>
                </a:solidFill>
              </a:defRPr>
            </a:lvl1pPr>
          </a:lstStyle>
          <a:p>
            <a:pPr lvl="0"/>
            <a:r>
              <a:rPr lang="nb-NO" err="1"/>
              <a:t>Click</a:t>
            </a:r>
            <a:r>
              <a:rPr lang="nb-NO"/>
              <a:t> to </a:t>
            </a:r>
            <a:r>
              <a:rPr lang="nb-NO" err="1"/>
              <a:t>add</a:t>
            </a:r>
            <a:r>
              <a:rPr lang="nb-NO"/>
              <a:t> </a:t>
            </a:r>
            <a:r>
              <a:rPr lang="nb-NO" err="1"/>
              <a:t>subtitle</a:t>
            </a:r>
            <a:endParaRPr lang="en-GB"/>
          </a:p>
        </p:txBody>
      </p:sp>
    </p:spTree>
    <p:extLst>
      <p:ext uri="{BB962C8B-B14F-4D97-AF65-F5344CB8AC3E}">
        <p14:creationId xmlns:p14="http://schemas.microsoft.com/office/powerpoint/2010/main" val="15327412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kst og bilde">
    <p:spTree>
      <p:nvGrpSpPr>
        <p:cNvPr id="1" name=""/>
        <p:cNvGrpSpPr/>
        <p:nvPr/>
      </p:nvGrpSpPr>
      <p:grpSpPr>
        <a:xfrm>
          <a:off x="0" y="0"/>
          <a:ext cx="0" cy="0"/>
          <a:chOff x="0" y="0"/>
          <a:chExt cx="0" cy="0"/>
        </a:xfrm>
      </p:grpSpPr>
      <p:sp>
        <p:nvSpPr>
          <p:cNvPr id="7" name="Rektangel 6"/>
          <p:cNvSpPr/>
          <p:nvPr userDrawn="1"/>
        </p:nvSpPr>
        <p:spPr>
          <a:xfrm>
            <a:off x="5742718" y="-1"/>
            <a:ext cx="18638107" cy="137144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Plassholder for bilde 4"/>
          <p:cNvSpPr>
            <a:spLocks noGrp="1"/>
          </p:cNvSpPr>
          <p:nvPr>
            <p:ph type="pic" sz="quarter" idx="10" hasCustomPrompt="1"/>
          </p:nvPr>
        </p:nvSpPr>
        <p:spPr>
          <a:xfrm>
            <a:off x="5742717" y="-1"/>
            <a:ext cx="18638107" cy="13714413"/>
          </a:xfrm>
        </p:spPr>
        <p:txBody>
          <a:bodyPr/>
          <a:lstStyle>
            <a:lvl1pPr>
              <a:defRPr/>
            </a:lvl1pPr>
          </a:lstStyle>
          <a:p>
            <a:r>
              <a:rPr lang="en-GB"/>
              <a:t>Click the icon to add picture</a:t>
            </a:r>
          </a:p>
        </p:txBody>
      </p:sp>
      <p:sp>
        <p:nvSpPr>
          <p:cNvPr id="10" name="Plassholder for innhold 2"/>
          <p:cNvSpPr>
            <a:spLocks noGrp="1"/>
          </p:cNvSpPr>
          <p:nvPr>
            <p:ph idx="11" hasCustomPrompt="1"/>
          </p:nvPr>
        </p:nvSpPr>
        <p:spPr>
          <a:xfrm>
            <a:off x="1260386" y="1629141"/>
            <a:ext cx="4010673" cy="10650388"/>
          </a:xfrm>
        </p:spPr>
        <p:txBody>
          <a:bodyPr/>
          <a:lstStyle>
            <a:lvl1pPr>
              <a:defRPr/>
            </a:lvl1pPr>
          </a:lstStyle>
          <a:p>
            <a:pPr lvl="0"/>
            <a:r>
              <a:rPr lang="nb-NO" err="1"/>
              <a:t>Click</a:t>
            </a:r>
            <a:r>
              <a:rPr lang="nb-NO"/>
              <a:t> to </a:t>
            </a:r>
            <a:r>
              <a:rPr lang="nb-NO" err="1"/>
              <a:t>add</a:t>
            </a:r>
            <a:r>
              <a:rPr lang="nb-NO"/>
              <a:t> </a:t>
            </a:r>
            <a:r>
              <a:rPr lang="nb-NO" err="1"/>
              <a:t>text</a:t>
            </a:r>
            <a:endParaRPr lang="nb-NO"/>
          </a:p>
          <a:p>
            <a:pPr lvl="1"/>
            <a:r>
              <a:rPr lang="nb-NO"/>
              <a:t>Andre nivå</a:t>
            </a:r>
          </a:p>
          <a:p>
            <a:pPr lvl="2"/>
            <a:r>
              <a:rPr lang="nb-NO"/>
              <a:t>Tredje nivå</a:t>
            </a:r>
          </a:p>
          <a:p>
            <a:pPr lvl="3"/>
            <a:r>
              <a:rPr lang="nb-NO"/>
              <a:t>Fjerde nivå</a:t>
            </a:r>
          </a:p>
          <a:p>
            <a:pPr lvl="4"/>
            <a:r>
              <a:rPr lang="nb-NO"/>
              <a:t>Femte nivå</a:t>
            </a:r>
          </a:p>
        </p:txBody>
      </p:sp>
      <p:sp>
        <p:nvSpPr>
          <p:cNvPr id="11" name="Plassholder for tekst 8"/>
          <p:cNvSpPr>
            <a:spLocks noGrp="1"/>
          </p:cNvSpPr>
          <p:nvPr>
            <p:ph type="body" sz="quarter" idx="12" hasCustomPrompt="1"/>
          </p:nvPr>
        </p:nvSpPr>
        <p:spPr>
          <a:xfrm>
            <a:off x="1259560" y="1168400"/>
            <a:ext cx="4010673" cy="461665"/>
          </a:xfrm>
        </p:spPr>
        <p:txBody>
          <a:bodyPr wrap="square">
            <a:spAutoFit/>
          </a:bodyPr>
          <a:lstStyle>
            <a:lvl1pPr marL="0" indent="0">
              <a:buNone/>
              <a:defRPr b="1">
                <a:solidFill>
                  <a:schemeClr val="accent1"/>
                </a:solidFill>
              </a:defRPr>
            </a:lvl1pPr>
          </a:lstStyle>
          <a:p>
            <a:pPr lvl="0"/>
            <a:r>
              <a:rPr lang="nb-NO" err="1"/>
              <a:t>Click</a:t>
            </a:r>
            <a:r>
              <a:rPr lang="nb-NO"/>
              <a:t> to </a:t>
            </a:r>
            <a:r>
              <a:rPr lang="nb-NO" err="1"/>
              <a:t>add</a:t>
            </a:r>
            <a:r>
              <a:rPr lang="nb-NO"/>
              <a:t> </a:t>
            </a:r>
            <a:r>
              <a:rPr lang="nb-NO" err="1"/>
              <a:t>subtitle</a:t>
            </a:r>
            <a:endParaRPr lang="en-GB"/>
          </a:p>
        </p:txBody>
      </p:sp>
    </p:spTree>
    <p:extLst>
      <p:ext uri="{BB962C8B-B14F-4D97-AF65-F5344CB8AC3E}">
        <p14:creationId xmlns:p14="http://schemas.microsoft.com/office/powerpoint/2010/main" val="22277368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kst og bilde Orange">
    <p:spTree>
      <p:nvGrpSpPr>
        <p:cNvPr id="1" name=""/>
        <p:cNvGrpSpPr/>
        <p:nvPr/>
      </p:nvGrpSpPr>
      <p:grpSpPr>
        <a:xfrm>
          <a:off x="0" y="0"/>
          <a:ext cx="0" cy="0"/>
          <a:chOff x="0" y="0"/>
          <a:chExt cx="0" cy="0"/>
        </a:xfrm>
      </p:grpSpPr>
      <p:sp>
        <p:nvSpPr>
          <p:cNvPr id="7" name="Rektangel 6"/>
          <p:cNvSpPr/>
          <p:nvPr userDrawn="1"/>
        </p:nvSpPr>
        <p:spPr>
          <a:xfrm>
            <a:off x="5742718" y="-1"/>
            <a:ext cx="18638107" cy="137144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Plassholder for bilde 4"/>
          <p:cNvSpPr>
            <a:spLocks noGrp="1"/>
          </p:cNvSpPr>
          <p:nvPr>
            <p:ph type="pic" sz="quarter" idx="10" hasCustomPrompt="1"/>
          </p:nvPr>
        </p:nvSpPr>
        <p:spPr>
          <a:xfrm>
            <a:off x="5742717" y="-1"/>
            <a:ext cx="18638107" cy="13714413"/>
          </a:xfrm>
        </p:spPr>
        <p:txBody>
          <a:bodyPr/>
          <a:lstStyle>
            <a:lvl1pPr>
              <a:defRPr/>
            </a:lvl1pPr>
          </a:lstStyle>
          <a:p>
            <a:r>
              <a:rPr lang="en-GB"/>
              <a:t>Click the icon to add picture</a:t>
            </a:r>
          </a:p>
        </p:txBody>
      </p:sp>
      <p:sp>
        <p:nvSpPr>
          <p:cNvPr id="10" name="Plassholder for innhold 2"/>
          <p:cNvSpPr>
            <a:spLocks noGrp="1"/>
          </p:cNvSpPr>
          <p:nvPr>
            <p:ph idx="11" hasCustomPrompt="1"/>
          </p:nvPr>
        </p:nvSpPr>
        <p:spPr>
          <a:xfrm>
            <a:off x="1260386" y="1629141"/>
            <a:ext cx="4010673" cy="10650388"/>
          </a:xfrm>
        </p:spPr>
        <p:txBody>
          <a:bodyPr/>
          <a:lstStyle/>
          <a:p>
            <a:pPr lvl="0"/>
            <a:r>
              <a:rPr lang="nb-NO" err="1"/>
              <a:t>Click</a:t>
            </a:r>
            <a:r>
              <a:rPr lang="nb-NO"/>
              <a:t> to </a:t>
            </a:r>
            <a:r>
              <a:rPr lang="nb-NO" err="1"/>
              <a:t>add</a:t>
            </a:r>
            <a:r>
              <a:rPr lang="nb-NO"/>
              <a:t> </a:t>
            </a:r>
            <a:r>
              <a:rPr lang="nb-NO" err="1"/>
              <a:t>text</a:t>
            </a:r>
            <a:endParaRPr lang="nb-NO"/>
          </a:p>
          <a:p>
            <a:pPr lvl="1"/>
            <a:r>
              <a:rPr lang="nb-NO"/>
              <a:t>Andre nivå</a:t>
            </a:r>
          </a:p>
          <a:p>
            <a:pPr lvl="2"/>
            <a:r>
              <a:rPr lang="nb-NO"/>
              <a:t>Tredje nivå</a:t>
            </a:r>
          </a:p>
          <a:p>
            <a:pPr lvl="3"/>
            <a:r>
              <a:rPr lang="nb-NO"/>
              <a:t>Fjerde nivå</a:t>
            </a:r>
          </a:p>
          <a:p>
            <a:pPr lvl="4"/>
            <a:r>
              <a:rPr lang="nb-NO"/>
              <a:t>Femte nivå</a:t>
            </a:r>
          </a:p>
        </p:txBody>
      </p:sp>
      <p:sp>
        <p:nvSpPr>
          <p:cNvPr id="11" name="Plassholder for tekst 8"/>
          <p:cNvSpPr>
            <a:spLocks noGrp="1"/>
          </p:cNvSpPr>
          <p:nvPr>
            <p:ph type="body" sz="quarter" idx="12" hasCustomPrompt="1"/>
          </p:nvPr>
        </p:nvSpPr>
        <p:spPr>
          <a:xfrm>
            <a:off x="1259560" y="1168400"/>
            <a:ext cx="4010673" cy="461665"/>
          </a:xfrm>
        </p:spPr>
        <p:txBody>
          <a:bodyPr wrap="square">
            <a:spAutoFit/>
          </a:bodyPr>
          <a:lstStyle>
            <a:lvl1pPr marL="0" indent="0">
              <a:buNone/>
              <a:defRPr b="1">
                <a:solidFill>
                  <a:schemeClr val="accent2"/>
                </a:solidFill>
              </a:defRPr>
            </a:lvl1pPr>
          </a:lstStyle>
          <a:p>
            <a:pPr lvl="0"/>
            <a:r>
              <a:rPr lang="nb-NO" err="1"/>
              <a:t>Click</a:t>
            </a:r>
            <a:r>
              <a:rPr lang="nb-NO"/>
              <a:t> to </a:t>
            </a:r>
            <a:r>
              <a:rPr lang="nb-NO" err="1"/>
              <a:t>add</a:t>
            </a:r>
            <a:r>
              <a:rPr lang="nb-NO"/>
              <a:t> </a:t>
            </a:r>
            <a:r>
              <a:rPr lang="nb-NO" err="1"/>
              <a:t>subtitle</a:t>
            </a:r>
            <a:endParaRPr lang="en-GB"/>
          </a:p>
        </p:txBody>
      </p:sp>
    </p:spTree>
    <p:extLst>
      <p:ext uri="{BB962C8B-B14F-4D97-AF65-F5344CB8AC3E}">
        <p14:creationId xmlns:p14="http://schemas.microsoft.com/office/powerpoint/2010/main" val="27443342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Stort bilde">
    <p:bg>
      <p:bgPr>
        <a:blipFill>
          <a:blip r:embed="rId2"/>
          <a:stretch>
            <a:fillRect/>
          </a:stretch>
        </a:blipFill>
        <a:effectLst/>
      </p:bgPr>
    </p:bg>
    <p:spTree>
      <p:nvGrpSpPr>
        <p:cNvPr id="1" name=""/>
        <p:cNvGrpSpPr/>
        <p:nvPr/>
      </p:nvGrpSpPr>
      <p:grpSpPr>
        <a:xfrm>
          <a:off x="0" y="0"/>
          <a:ext cx="0" cy="0"/>
          <a:chOff x="0" y="0"/>
          <a:chExt cx="0" cy="0"/>
        </a:xfrm>
      </p:grpSpPr>
      <p:sp>
        <p:nvSpPr>
          <p:cNvPr id="41" name="Rectangle 5"/>
          <p:cNvSpPr>
            <a:spLocks noChangeArrowheads="1"/>
          </p:cNvSpPr>
          <p:nvPr userDrawn="1"/>
        </p:nvSpPr>
        <p:spPr bwMode="auto">
          <a:xfrm>
            <a:off x="1906588" y="12903932"/>
            <a:ext cx="155575" cy="161925"/>
          </a:xfrm>
          <a:prstGeom prst="rect">
            <a:avLst/>
          </a:pr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2" name="Freeform 6"/>
          <p:cNvSpPr>
            <a:spLocks/>
          </p:cNvSpPr>
          <p:nvPr userDrawn="1"/>
        </p:nvSpPr>
        <p:spPr bwMode="auto">
          <a:xfrm>
            <a:off x="1433513" y="12903932"/>
            <a:ext cx="158750" cy="161925"/>
          </a:xfrm>
          <a:custGeom>
            <a:avLst/>
            <a:gdLst>
              <a:gd name="T0" fmla="*/ 100 w 100"/>
              <a:gd name="T1" fmla="*/ 102 h 102"/>
              <a:gd name="T2" fmla="*/ 0 w 100"/>
              <a:gd name="T3" fmla="*/ 102 h 102"/>
              <a:gd name="T4" fmla="*/ 0 w 100"/>
              <a:gd name="T5" fmla="*/ 0 h 102"/>
              <a:gd name="T6" fmla="*/ 100 w 100"/>
              <a:gd name="T7" fmla="*/ 102 h 102"/>
            </a:gdLst>
            <a:ahLst/>
            <a:cxnLst>
              <a:cxn ang="0">
                <a:pos x="T0" y="T1"/>
              </a:cxn>
              <a:cxn ang="0">
                <a:pos x="T2" y="T3"/>
              </a:cxn>
              <a:cxn ang="0">
                <a:pos x="T4" y="T5"/>
              </a:cxn>
              <a:cxn ang="0">
                <a:pos x="T6" y="T7"/>
              </a:cxn>
            </a:cxnLst>
            <a:rect l="0" t="0" r="r" b="b"/>
            <a:pathLst>
              <a:path w="100" h="102">
                <a:moveTo>
                  <a:pt x="100" y="102"/>
                </a:moveTo>
                <a:lnTo>
                  <a:pt x="0" y="102"/>
                </a:lnTo>
                <a:lnTo>
                  <a:pt x="0" y="0"/>
                </a:lnTo>
                <a:lnTo>
                  <a:pt x="100" y="102"/>
                </a:lnTo>
                <a:close/>
              </a:path>
            </a:pathLst>
          </a:cu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3" name="Rectangle 7"/>
          <p:cNvSpPr>
            <a:spLocks noChangeArrowheads="1"/>
          </p:cNvSpPr>
          <p:nvPr userDrawn="1"/>
        </p:nvSpPr>
        <p:spPr bwMode="auto">
          <a:xfrm>
            <a:off x="1277938" y="12903932"/>
            <a:ext cx="155575" cy="319088"/>
          </a:xfrm>
          <a:prstGeom prst="rect">
            <a:avLst/>
          </a:pr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4" name="Freeform 8"/>
          <p:cNvSpPr>
            <a:spLocks/>
          </p:cNvSpPr>
          <p:nvPr userDrawn="1"/>
        </p:nvSpPr>
        <p:spPr bwMode="auto">
          <a:xfrm>
            <a:off x="1592263" y="12746770"/>
            <a:ext cx="155575" cy="476250"/>
          </a:xfrm>
          <a:custGeom>
            <a:avLst/>
            <a:gdLst>
              <a:gd name="T0" fmla="*/ 0 w 98"/>
              <a:gd name="T1" fmla="*/ 0 h 300"/>
              <a:gd name="T2" fmla="*/ 0 w 98"/>
              <a:gd name="T3" fmla="*/ 201 h 300"/>
              <a:gd name="T4" fmla="*/ 98 w 98"/>
              <a:gd name="T5" fmla="*/ 300 h 300"/>
              <a:gd name="T6" fmla="*/ 98 w 98"/>
              <a:gd name="T7" fmla="*/ 0 h 300"/>
              <a:gd name="T8" fmla="*/ 0 w 98"/>
              <a:gd name="T9" fmla="*/ 0 h 300"/>
            </a:gdLst>
            <a:ahLst/>
            <a:cxnLst>
              <a:cxn ang="0">
                <a:pos x="T0" y="T1"/>
              </a:cxn>
              <a:cxn ang="0">
                <a:pos x="T2" y="T3"/>
              </a:cxn>
              <a:cxn ang="0">
                <a:pos x="T4" y="T5"/>
              </a:cxn>
              <a:cxn ang="0">
                <a:pos x="T6" y="T7"/>
              </a:cxn>
              <a:cxn ang="0">
                <a:pos x="T8" y="T9"/>
              </a:cxn>
            </a:cxnLst>
            <a:rect l="0" t="0" r="r" b="b"/>
            <a:pathLst>
              <a:path w="98" h="300">
                <a:moveTo>
                  <a:pt x="0" y="0"/>
                </a:moveTo>
                <a:lnTo>
                  <a:pt x="0" y="201"/>
                </a:lnTo>
                <a:lnTo>
                  <a:pt x="98" y="300"/>
                </a:lnTo>
                <a:lnTo>
                  <a:pt x="98" y="0"/>
                </a:lnTo>
                <a:lnTo>
                  <a:pt x="0" y="0"/>
                </a:lnTo>
                <a:close/>
              </a:path>
            </a:pathLst>
          </a:cu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5" name="Freeform 9"/>
          <p:cNvSpPr>
            <a:spLocks/>
          </p:cNvSpPr>
          <p:nvPr userDrawn="1"/>
        </p:nvSpPr>
        <p:spPr bwMode="auto">
          <a:xfrm>
            <a:off x="2609850" y="12903932"/>
            <a:ext cx="155575" cy="161925"/>
          </a:xfrm>
          <a:custGeom>
            <a:avLst/>
            <a:gdLst>
              <a:gd name="T0" fmla="*/ 98 w 98"/>
              <a:gd name="T1" fmla="*/ 102 h 102"/>
              <a:gd name="T2" fmla="*/ 0 w 98"/>
              <a:gd name="T3" fmla="*/ 102 h 102"/>
              <a:gd name="T4" fmla="*/ 0 w 98"/>
              <a:gd name="T5" fmla="*/ 0 h 102"/>
              <a:gd name="T6" fmla="*/ 98 w 98"/>
              <a:gd name="T7" fmla="*/ 102 h 102"/>
            </a:gdLst>
            <a:ahLst/>
            <a:cxnLst>
              <a:cxn ang="0">
                <a:pos x="T0" y="T1"/>
              </a:cxn>
              <a:cxn ang="0">
                <a:pos x="T2" y="T3"/>
              </a:cxn>
              <a:cxn ang="0">
                <a:pos x="T4" y="T5"/>
              </a:cxn>
              <a:cxn ang="0">
                <a:pos x="T6" y="T7"/>
              </a:cxn>
            </a:cxnLst>
            <a:rect l="0" t="0" r="r" b="b"/>
            <a:pathLst>
              <a:path w="98" h="102">
                <a:moveTo>
                  <a:pt x="98" y="102"/>
                </a:moveTo>
                <a:lnTo>
                  <a:pt x="0" y="102"/>
                </a:lnTo>
                <a:lnTo>
                  <a:pt x="0" y="0"/>
                </a:lnTo>
                <a:lnTo>
                  <a:pt x="98" y="102"/>
                </a:lnTo>
                <a:close/>
              </a:path>
            </a:pathLst>
          </a:cu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6" name="Rectangle 10"/>
          <p:cNvSpPr>
            <a:spLocks noChangeArrowheads="1"/>
          </p:cNvSpPr>
          <p:nvPr userDrawn="1"/>
        </p:nvSpPr>
        <p:spPr bwMode="auto">
          <a:xfrm>
            <a:off x="2455863" y="12903932"/>
            <a:ext cx="153988" cy="319088"/>
          </a:xfrm>
          <a:prstGeom prst="rect">
            <a:avLst/>
          </a:pr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7" name="Freeform 11"/>
          <p:cNvSpPr>
            <a:spLocks/>
          </p:cNvSpPr>
          <p:nvPr userDrawn="1"/>
        </p:nvSpPr>
        <p:spPr bwMode="auto">
          <a:xfrm>
            <a:off x="2765425" y="12746770"/>
            <a:ext cx="158750" cy="476250"/>
          </a:xfrm>
          <a:custGeom>
            <a:avLst/>
            <a:gdLst>
              <a:gd name="T0" fmla="*/ 0 w 100"/>
              <a:gd name="T1" fmla="*/ 0 h 300"/>
              <a:gd name="T2" fmla="*/ 0 w 100"/>
              <a:gd name="T3" fmla="*/ 201 h 300"/>
              <a:gd name="T4" fmla="*/ 100 w 100"/>
              <a:gd name="T5" fmla="*/ 300 h 300"/>
              <a:gd name="T6" fmla="*/ 100 w 100"/>
              <a:gd name="T7" fmla="*/ 0 h 300"/>
              <a:gd name="T8" fmla="*/ 0 w 100"/>
              <a:gd name="T9" fmla="*/ 0 h 300"/>
            </a:gdLst>
            <a:ahLst/>
            <a:cxnLst>
              <a:cxn ang="0">
                <a:pos x="T0" y="T1"/>
              </a:cxn>
              <a:cxn ang="0">
                <a:pos x="T2" y="T3"/>
              </a:cxn>
              <a:cxn ang="0">
                <a:pos x="T4" y="T5"/>
              </a:cxn>
              <a:cxn ang="0">
                <a:pos x="T6" y="T7"/>
              </a:cxn>
              <a:cxn ang="0">
                <a:pos x="T8" y="T9"/>
              </a:cxn>
            </a:cxnLst>
            <a:rect l="0" t="0" r="r" b="b"/>
            <a:pathLst>
              <a:path w="100" h="300">
                <a:moveTo>
                  <a:pt x="0" y="0"/>
                </a:moveTo>
                <a:lnTo>
                  <a:pt x="0" y="201"/>
                </a:lnTo>
                <a:lnTo>
                  <a:pt x="100" y="300"/>
                </a:lnTo>
                <a:lnTo>
                  <a:pt x="100" y="0"/>
                </a:lnTo>
                <a:lnTo>
                  <a:pt x="0" y="0"/>
                </a:lnTo>
                <a:close/>
              </a:path>
            </a:pathLst>
          </a:cu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8" name="Rectangle 12"/>
          <p:cNvSpPr>
            <a:spLocks noChangeArrowheads="1"/>
          </p:cNvSpPr>
          <p:nvPr userDrawn="1"/>
        </p:nvSpPr>
        <p:spPr bwMode="auto">
          <a:xfrm>
            <a:off x="1747838" y="12589607"/>
            <a:ext cx="158750" cy="476250"/>
          </a:xfrm>
          <a:prstGeom prst="rect">
            <a:avLst/>
          </a:pr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9" name="Line 13"/>
          <p:cNvSpPr>
            <a:spLocks noChangeShapeType="1"/>
          </p:cNvSpPr>
          <p:nvPr userDrawn="1"/>
        </p:nvSpPr>
        <p:spPr bwMode="auto">
          <a:xfrm>
            <a:off x="2062163" y="13065857"/>
            <a:ext cx="393700" cy="0"/>
          </a:xfrm>
          <a:prstGeom prst="line">
            <a:avLst/>
          </a:pr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0" name="Line 14"/>
          <p:cNvSpPr>
            <a:spLocks noChangeShapeType="1"/>
          </p:cNvSpPr>
          <p:nvPr userDrawn="1"/>
        </p:nvSpPr>
        <p:spPr bwMode="auto">
          <a:xfrm>
            <a:off x="2924175" y="13065857"/>
            <a:ext cx="21443950" cy="0"/>
          </a:xfrm>
          <a:prstGeom prst="line">
            <a:avLst/>
          </a:pr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 name="Line 15"/>
          <p:cNvSpPr>
            <a:spLocks noChangeShapeType="1"/>
          </p:cNvSpPr>
          <p:nvPr userDrawn="1"/>
        </p:nvSpPr>
        <p:spPr bwMode="auto">
          <a:xfrm>
            <a:off x="6350" y="13065857"/>
            <a:ext cx="1271588" cy="0"/>
          </a:xfrm>
          <a:prstGeom prst="line">
            <a:avLst/>
          </a:pr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32111334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1260386" y="1097394"/>
            <a:ext cx="21861705" cy="1077218"/>
          </a:xfrm>
          <a:prstGeom prst="rect">
            <a:avLst/>
          </a:prstGeom>
        </p:spPr>
        <p:txBody>
          <a:bodyPr vert="horz" wrap="square" lIns="0" tIns="0" rIns="0" bIns="0" rtlCol="0" anchor="ctr">
            <a:spAutoFit/>
          </a:bodyPr>
          <a:lstStyle/>
          <a:p>
            <a:r>
              <a:rPr lang="nb-NO" err="1"/>
              <a:t>Click</a:t>
            </a:r>
            <a:r>
              <a:rPr lang="nb-NO"/>
              <a:t> to </a:t>
            </a:r>
            <a:r>
              <a:rPr lang="nb-NO" err="1"/>
              <a:t>add</a:t>
            </a:r>
            <a:r>
              <a:rPr lang="nb-NO"/>
              <a:t> </a:t>
            </a:r>
            <a:r>
              <a:rPr lang="nb-NO" err="1"/>
              <a:t>title</a:t>
            </a:r>
            <a:endParaRPr lang="nb-NO"/>
          </a:p>
        </p:txBody>
      </p:sp>
      <p:sp>
        <p:nvSpPr>
          <p:cNvPr id="3" name="Plassholder for tekst 2"/>
          <p:cNvSpPr>
            <a:spLocks noGrp="1"/>
          </p:cNvSpPr>
          <p:nvPr>
            <p:ph type="body" idx="1"/>
          </p:nvPr>
        </p:nvSpPr>
        <p:spPr>
          <a:xfrm>
            <a:off x="1260386" y="2647950"/>
            <a:ext cx="21861705" cy="9631579"/>
          </a:xfrm>
          <a:prstGeom prst="rect">
            <a:avLst/>
          </a:prstGeom>
        </p:spPr>
        <p:txBody>
          <a:bodyPr vert="horz" lIns="0" tIns="0" rIns="0" bIns="0" rtlCol="0">
            <a:normAutofit/>
          </a:bodyPr>
          <a:lstStyle/>
          <a:p>
            <a:pPr lvl="0"/>
            <a:r>
              <a:rPr lang="nb-NO" err="1"/>
              <a:t>Click</a:t>
            </a:r>
            <a:r>
              <a:rPr lang="nb-NO"/>
              <a:t> to </a:t>
            </a:r>
            <a:r>
              <a:rPr lang="nb-NO" err="1"/>
              <a:t>add</a:t>
            </a:r>
            <a:r>
              <a:rPr lang="nb-NO"/>
              <a:t> </a:t>
            </a:r>
            <a:r>
              <a:rPr lang="nb-NO" err="1"/>
              <a:t>text</a:t>
            </a:r>
            <a:endParaRPr lang="nb-NO"/>
          </a:p>
          <a:p>
            <a:pPr lvl="1"/>
            <a:r>
              <a:rPr lang="nb-NO"/>
              <a:t>Andre nivå</a:t>
            </a:r>
          </a:p>
          <a:p>
            <a:pPr lvl="2"/>
            <a:r>
              <a:rPr lang="nb-NO"/>
              <a:t>Tredje nivå</a:t>
            </a:r>
          </a:p>
          <a:p>
            <a:pPr lvl="3"/>
            <a:r>
              <a:rPr lang="nb-NO"/>
              <a:t>Fjerde nivå</a:t>
            </a:r>
          </a:p>
          <a:p>
            <a:pPr lvl="4"/>
            <a:r>
              <a:rPr lang="nb-NO"/>
              <a:t>Femte nivå</a:t>
            </a:r>
          </a:p>
        </p:txBody>
      </p:sp>
      <p:sp>
        <p:nvSpPr>
          <p:cNvPr id="29" name="Rectangle 5"/>
          <p:cNvSpPr>
            <a:spLocks noChangeArrowheads="1"/>
          </p:cNvSpPr>
          <p:nvPr userDrawn="1"/>
        </p:nvSpPr>
        <p:spPr bwMode="auto">
          <a:xfrm>
            <a:off x="1906588" y="12903932"/>
            <a:ext cx="155575" cy="161925"/>
          </a:xfrm>
          <a:prstGeom prst="rect">
            <a:avLst/>
          </a:prstGeom>
          <a:noFill/>
          <a:ln w="19050" cap="rnd">
            <a:solidFill>
              <a:srgbClr val="1D1E1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 name="Freeform 6"/>
          <p:cNvSpPr>
            <a:spLocks/>
          </p:cNvSpPr>
          <p:nvPr userDrawn="1"/>
        </p:nvSpPr>
        <p:spPr bwMode="auto">
          <a:xfrm>
            <a:off x="1433513" y="12903932"/>
            <a:ext cx="158750" cy="161925"/>
          </a:xfrm>
          <a:custGeom>
            <a:avLst/>
            <a:gdLst>
              <a:gd name="T0" fmla="*/ 100 w 100"/>
              <a:gd name="T1" fmla="*/ 102 h 102"/>
              <a:gd name="T2" fmla="*/ 0 w 100"/>
              <a:gd name="T3" fmla="*/ 102 h 102"/>
              <a:gd name="T4" fmla="*/ 0 w 100"/>
              <a:gd name="T5" fmla="*/ 0 h 102"/>
              <a:gd name="T6" fmla="*/ 100 w 100"/>
              <a:gd name="T7" fmla="*/ 102 h 102"/>
            </a:gdLst>
            <a:ahLst/>
            <a:cxnLst>
              <a:cxn ang="0">
                <a:pos x="T0" y="T1"/>
              </a:cxn>
              <a:cxn ang="0">
                <a:pos x="T2" y="T3"/>
              </a:cxn>
              <a:cxn ang="0">
                <a:pos x="T4" y="T5"/>
              </a:cxn>
              <a:cxn ang="0">
                <a:pos x="T6" y="T7"/>
              </a:cxn>
            </a:cxnLst>
            <a:rect l="0" t="0" r="r" b="b"/>
            <a:pathLst>
              <a:path w="100" h="102">
                <a:moveTo>
                  <a:pt x="100" y="102"/>
                </a:moveTo>
                <a:lnTo>
                  <a:pt x="0" y="102"/>
                </a:lnTo>
                <a:lnTo>
                  <a:pt x="0" y="0"/>
                </a:lnTo>
                <a:lnTo>
                  <a:pt x="100" y="102"/>
                </a:lnTo>
                <a:close/>
              </a:path>
            </a:pathLst>
          </a:custGeom>
          <a:noFill/>
          <a:ln w="19050" cap="rnd">
            <a:solidFill>
              <a:srgbClr val="1D1E1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1" name="Rectangle 7"/>
          <p:cNvSpPr>
            <a:spLocks noChangeArrowheads="1"/>
          </p:cNvSpPr>
          <p:nvPr userDrawn="1"/>
        </p:nvSpPr>
        <p:spPr bwMode="auto">
          <a:xfrm>
            <a:off x="1277938" y="12903932"/>
            <a:ext cx="155575" cy="319088"/>
          </a:xfrm>
          <a:prstGeom prst="rect">
            <a:avLst/>
          </a:prstGeom>
          <a:noFill/>
          <a:ln w="19050" cap="rnd">
            <a:solidFill>
              <a:srgbClr val="1D1E1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 name="Freeform 8"/>
          <p:cNvSpPr>
            <a:spLocks/>
          </p:cNvSpPr>
          <p:nvPr userDrawn="1"/>
        </p:nvSpPr>
        <p:spPr bwMode="auto">
          <a:xfrm>
            <a:off x="1592263" y="12746770"/>
            <a:ext cx="155575" cy="476250"/>
          </a:xfrm>
          <a:custGeom>
            <a:avLst/>
            <a:gdLst>
              <a:gd name="T0" fmla="*/ 0 w 98"/>
              <a:gd name="T1" fmla="*/ 0 h 300"/>
              <a:gd name="T2" fmla="*/ 0 w 98"/>
              <a:gd name="T3" fmla="*/ 201 h 300"/>
              <a:gd name="T4" fmla="*/ 98 w 98"/>
              <a:gd name="T5" fmla="*/ 300 h 300"/>
              <a:gd name="T6" fmla="*/ 98 w 98"/>
              <a:gd name="T7" fmla="*/ 0 h 300"/>
              <a:gd name="T8" fmla="*/ 0 w 98"/>
              <a:gd name="T9" fmla="*/ 0 h 300"/>
            </a:gdLst>
            <a:ahLst/>
            <a:cxnLst>
              <a:cxn ang="0">
                <a:pos x="T0" y="T1"/>
              </a:cxn>
              <a:cxn ang="0">
                <a:pos x="T2" y="T3"/>
              </a:cxn>
              <a:cxn ang="0">
                <a:pos x="T4" y="T5"/>
              </a:cxn>
              <a:cxn ang="0">
                <a:pos x="T6" y="T7"/>
              </a:cxn>
              <a:cxn ang="0">
                <a:pos x="T8" y="T9"/>
              </a:cxn>
            </a:cxnLst>
            <a:rect l="0" t="0" r="r" b="b"/>
            <a:pathLst>
              <a:path w="98" h="300">
                <a:moveTo>
                  <a:pt x="0" y="0"/>
                </a:moveTo>
                <a:lnTo>
                  <a:pt x="0" y="201"/>
                </a:lnTo>
                <a:lnTo>
                  <a:pt x="98" y="300"/>
                </a:lnTo>
                <a:lnTo>
                  <a:pt x="98" y="0"/>
                </a:lnTo>
                <a:lnTo>
                  <a:pt x="0" y="0"/>
                </a:lnTo>
                <a:close/>
              </a:path>
            </a:pathLst>
          </a:custGeom>
          <a:noFill/>
          <a:ln w="19050" cap="rnd">
            <a:solidFill>
              <a:srgbClr val="1D1E1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3" name="Freeform 9"/>
          <p:cNvSpPr>
            <a:spLocks/>
          </p:cNvSpPr>
          <p:nvPr userDrawn="1"/>
        </p:nvSpPr>
        <p:spPr bwMode="auto">
          <a:xfrm>
            <a:off x="2609850" y="12903932"/>
            <a:ext cx="155575" cy="161925"/>
          </a:xfrm>
          <a:custGeom>
            <a:avLst/>
            <a:gdLst>
              <a:gd name="T0" fmla="*/ 98 w 98"/>
              <a:gd name="T1" fmla="*/ 102 h 102"/>
              <a:gd name="T2" fmla="*/ 0 w 98"/>
              <a:gd name="T3" fmla="*/ 102 h 102"/>
              <a:gd name="T4" fmla="*/ 0 w 98"/>
              <a:gd name="T5" fmla="*/ 0 h 102"/>
              <a:gd name="T6" fmla="*/ 98 w 98"/>
              <a:gd name="T7" fmla="*/ 102 h 102"/>
            </a:gdLst>
            <a:ahLst/>
            <a:cxnLst>
              <a:cxn ang="0">
                <a:pos x="T0" y="T1"/>
              </a:cxn>
              <a:cxn ang="0">
                <a:pos x="T2" y="T3"/>
              </a:cxn>
              <a:cxn ang="0">
                <a:pos x="T4" y="T5"/>
              </a:cxn>
              <a:cxn ang="0">
                <a:pos x="T6" y="T7"/>
              </a:cxn>
            </a:cxnLst>
            <a:rect l="0" t="0" r="r" b="b"/>
            <a:pathLst>
              <a:path w="98" h="102">
                <a:moveTo>
                  <a:pt x="98" y="102"/>
                </a:moveTo>
                <a:lnTo>
                  <a:pt x="0" y="102"/>
                </a:lnTo>
                <a:lnTo>
                  <a:pt x="0" y="0"/>
                </a:lnTo>
                <a:lnTo>
                  <a:pt x="98" y="102"/>
                </a:lnTo>
                <a:close/>
              </a:path>
            </a:pathLst>
          </a:custGeom>
          <a:noFill/>
          <a:ln w="19050" cap="rnd">
            <a:solidFill>
              <a:srgbClr val="1D1E1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4" name="Rectangle 10"/>
          <p:cNvSpPr>
            <a:spLocks noChangeArrowheads="1"/>
          </p:cNvSpPr>
          <p:nvPr userDrawn="1"/>
        </p:nvSpPr>
        <p:spPr bwMode="auto">
          <a:xfrm>
            <a:off x="2455863" y="12903932"/>
            <a:ext cx="153988" cy="319088"/>
          </a:xfrm>
          <a:prstGeom prst="rect">
            <a:avLst/>
          </a:prstGeom>
          <a:noFill/>
          <a:ln w="19050" cap="rnd">
            <a:solidFill>
              <a:srgbClr val="1D1E1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5" name="Freeform 11"/>
          <p:cNvSpPr>
            <a:spLocks/>
          </p:cNvSpPr>
          <p:nvPr userDrawn="1"/>
        </p:nvSpPr>
        <p:spPr bwMode="auto">
          <a:xfrm>
            <a:off x="2765425" y="12746770"/>
            <a:ext cx="158750" cy="476250"/>
          </a:xfrm>
          <a:custGeom>
            <a:avLst/>
            <a:gdLst>
              <a:gd name="T0" fmla="*/ 0 w 100"/>
              <a:gd name="T1" fmla="*/ 0 h 300"/>
              <a:gd name="T2" fmla="*/ 0 w 100"/>
              <a:gd name="T3" fmla="*/ 201 h 300"/>
              <a:gd name="T4" fmla="*/ 100 w 100"/>
              <a:gd name="T5" fmla="*/ 300 h 300"/>
              <a:gd name="T6" fmla="*/ 100 w 100"/>
              <a:gd name="T7" fmla="*/ 0 h 300"/>
              <a:gd name="T8" fmla="*/ 0 w 100"/>
              <a:gd name="T9" fmla="*/ 0 h 300"/>
            </a:gdLst>
            <a:ahLst/>
            <a:cxnLst>
              <a:cxn ang="0">
                <a:pos x="T0" y="T1"/>
              </a:cxn>
              <a:cxn ang="0">
                <a:pos x="T2" y="T3"/>
              </a:cxn>
              <a:cxn ang="0">
                <a:pos x="T4" y="T5"/>
              </a:cxn>
              <a:cxn ang="0">
                <a:pos x="T6" y="T7"/>
              </a:cxn>
              <a:cxn ang="0">
                <a:pos x="T8" y="T9"/>
              </a:cxn>
            </a:cxnLst>
            <a:rect l="0" t="0" r="r" b="b"/>
            <a:pathLst>
              <a:path w="100" h="300">
                <a:moveTo>
                  <a:pt x="0" y="0"/>
                </a:moveTo>
                <a:lnTo>
                  <a:pt x="0" y="201"/>
                </a:lnTo>
                <a:lnTo>
                  <a:pt x="100" y="300"/>
                </a:lnTo>
                <a:lnTo>
                  <a:pt x="100" y="0"/>
                </a:lnTo>
                <a:lnTo>
                  <a:pt x="0" y="0"/>
                </a:lnTo>
                <a:close/>
              </a:path>
            </a:pathLst>
          </a:custGeom>
          <a:noFill/>
          <a:ln w="19050" cap="rnd">
            <a:solidFill>
              <a:srgbClr val="1D1E1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6" name="Rectangle 12"/>
          <p:cNvSpPr>
            <a:spLocks noChangeArrowheads="1"/>
          </p:cNvSpPr>
          <p:nvPr userDrawn="1"/>
        </p:nvSpPr>
        <p:spPr bwMode="auto">
          <a:xfrm>
            <a:off x="1747838" y="12589607"/>
            <a:ext cx="158750" cy="476250"/>
          </a:xfrm>
          <a:prstGeom prst="rect">
            <a:avLst/>
          </a:prstGeom>
          <a:noFill/>
          <a:ln w="19050" cap="rnd">
            <a:solidFill>
              <a:srgbClr val="1D1E1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7" name="Line 13"/>
          <p:cNvSpPr>
            <a:spLocks noChangeShapeType="1"/>
          </p:cNvSpPr>
          <p:nvPr userDrawn="1"/>
        </p:nvSpPr>
        <p:spPr bwMode="auto">
          <a:xfrm>
            <a:off x="2062163" y="13065857"/>
            <a:ext cx="393700" cy="0"/>
          </a:xfrm>
          <a:prstGeom prst="line">
            <a:avLst/>
          </a:prstGeom>
          <a:noFill/>
          <a:ln w="19050" cap="rnd">
            <a:solidFill>
              <a:srgbClr val="1D1E1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8" name="Line 14"/>
          <p:cNvSpPr>
            <a:spLocks noChangeShapeType="1"/>
          </p:cNvSpPr>
          <p:nvPr userDrawn="1"/>
        </p:nvSpPr>
        <p:spPr bwMode="auto">
          <a:xfrm>
            <a:off x="2924175" y="13065857"/>
            <a:ext cx="21443950" cy="0"/>
          </a:xfrm>
          <a:prstGeom prst="line">
            <a:avLst/>
          </a:prstGeom>
          <a:noFill/>
          <a:ln w="19050" cap="rnd">
            <a:solidFill>
              <a:srgbClr val="1D1E1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9" name="Line 15"/>
          <p:cNvSpPr>
            <a:spLocks noChangeShapeType="1"/>
          </p:cNvSpPr>
          <p:nvPr userDrawn="1"/>
        </p:nvSpPr>
        <p:spPr bwMode="auto">
          <a:xfrm>
            <a:off x="6350" y="13065857"/>
            <a:ext cx="1271588" cy="0"/>
          </a:xfrm>
          <a:prstGeom prst="line">
            <a:avLst/>
          </a:prstGeom>
          <a:noFill/>
          <a:ln w="19050" cap="rnd">
            <a:solidFill>
              <a:srgbClr val="1D1E1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3812354849"/>
      </p:ext>
    </p:extLst>
  </p:cSld>
  <p:clrMap bg1="lt1" tx1="dk1" bg2="lt2" tx2="dk2" accent1="accent1" accent2="accent2" accent3="accent3" accent4="accent4" accent5="accent5" accent6="accent6" hlink="hlink" folHlink="folHlink"/>
  <p:sldLayoutIdLst>
    <p:sldLayoutId id="2147483649" r:id="rId1"/>
    <p:sldLayoutId id="2147483656" r:id="rId2"/>
    <p:sldLayoutId id="2147483650" r:id="rId3"/>
    <p:sldLayoutId id="2147483664" r:id="rId4"/>
    <p:sldLayoutId id="2147483657" r:id="rId5"/>
    <p:sldLayoutId id="2147483665" r:id="rId6"/>
    <p:sldLayoutId id="2147483658" r:id="rId7"/>
    <p:sldLayoutId id="2147483666" r:id="rId8"/>
    <p:sldLayoutId id="2147483659" r:id="rId9"/>
    <p:sldLayoutId id="2147483660" r:id="rId10"/>
    <p:sldLayoutId id="2147483667" r:id="rId11"/>
    <p:sldLayoutId id="2147483661" r:id="rId12"/>
    <p:sldLayoutId id="2147483668" r:id="rId13"/>
    <p:sldLayoutId id="2147483651" r:id="rId14"/>
    <p:sldLayoutId id="2147483669" r:id="rId15"/>
    <p:sldLayoutId id="2147483670" r:id="rId16"/>
    <p:sldLayoutId id="2147483654" r:id="rId17"/>
    <p:sldLayoutId id="2147483663" r:id="rId18"/>
  </p:sldLayoutIdLst>
  <p:hf sldNum="0" hdr="0" ftr="0"/>
  <p:txStyles>
    <p:titleStyle>
      <a:lvl1pPr algn="l" defTabSz="1828526" rtl="0" eaLnBrk="1" latinLnBrk="0" hangingPunct="1">
        <a:lnSpc>
          <a:spcPct val="100000"/>
        </a:lnSpc>
        <a:spcBef>
          <a:spcPct val="0"/>
        </a:spcBef>
        <a:buNone/>
        <a:defRPr sz="7000" b="1" kern="1200">
          <a:solidFill>
            <a:schemeClr val="bg2"/>
          </a:solidFill>
          <a:latin typeface="+mj-lt"/>
          <a:ea typeface="+mj-ea"/>
          <a:cs typeface="+mj-cs"/>
        </a:defRPr>
      </a:lvl1pPr>
    </p:titleStyle>
    <p:bodyStyle>
      <a:lvl1pPr marL="457131" indent="-457131" algn="l" defTabSz="1828526" rtl="0" eaLnBrk="1" latinLnBrk="0" hangingPunct="1">
        <a:lnSpc>
          <a:spcPct val="100000"/>
        </a:lnSpc>
        <a:spcBef>
          <a:spcPts val="2000"/>
        </a:spcBef>
        <a:buFont typeface="Arial" panose="020B0604020202020204" pitchFamily="34" charset="0"/>
        <a:buChar char="•"/>
        <a:defRPr sz="3000" kern="1200">
          <a:solidFill>
            <a:schemeClr val="dk2"/>
          </a:solidFill>
          <a:latin typeface="+mn-lt"/>
          <a:ea typeface="+mn-ea"/>
          <a:cs typeface="+mn-cs"/>
        </a:defRPr>
      </a:lvl1pPr>
      <a:lvl2pPr marL="1371394" indent="-457131" algn="l" defTabSz="1828526" rtl="0" eaLnBrk="1" latinLnBrk="0" hangingPunct="1">
        <a:lnSpc>
          <a:spcPct val="100000"/>
        </a:lnSpc>
        <a:spcBef>
          <a:spcPts val="1000"/>
        </a:spcBef>
        <a:buFont typeface="Arial" panose="020B0604020202020204" pitchFamily="34" charset="0"/>
        <a:buChar char="•"/>
        <a:defRPr sz="3000" kern="1200">
          <a:solidFill>
            <a:schemeClr val="dk2"/>
          </a:solidFill>
          <a:latin typeface="+mn-lt"/>
          <a:ea typeface="+mn-ea"/>
          <a:cs typeface="+mn-cs"/>
        </a:defRPr>
      </a:lvl2pPr>
      <a:lvl3pPr marL="2285657" indent="-457131" algn="l" defTabSz="1828526" rtl="0" eaLnBrk="1" latinLnBrk="0" hangingPunct="1">
        <a:lnSpc>
          <a:spcPct val="100000"/>
        </a:lnSpc>
        <a:spcBef>
          <a:spcPts val="1000"/>
        </a:spcBef>
        <a:buFont typeface="Arial" panose="020B0604020202020204" pitchFamily="34" charset="0"/>
        <a:buChar char="•"/>
        <a:defRPr sz="3000" kern="1200">
          <a:solidFill>
            <a:schemeClr val="dk2"/>
          </a:solidFill>
          <a:latin typeface="+mn-lt"/>
          <a:ea typeface="+mn-ea"/>
          <a:cs typeface="+mn-cs"/>
        </a:defRPr>
      </a:lvl3pPr>
      <a:lvl4pPr marL="3199920" indent="-457131" algn="l" defTabSz="1828526" rtl="0" eaLnBrk="1" latinLnBrk="0" hangingPunct="1">
        <a:lnSpc>
          <a:spcPct val="100000"/>
        </a:lnSpc>
        <a:spcBef>
          <a:spcPts val="1000"/>
        </a:spcBef>
        <a:buFont typeface="Arial" panose="020B0604020202020204" pitchFamily="34" charset="0"/>
        <a:buChar char="•"/>
        <a:defRPr sz="3000" kern="1200">
          <a:solidFill>
            <a:schemeClr val="dk2"/>
          </a:solidFill>
          <a:latin typeface="+mn-lt"/>
          <a:ea typeface="+mn-ea"/>
          <a:cs typeface="+mn-cs"/>
        </a:defRPr>
      </a:lvl4pPr>
      <a:lvl5pPr marL="4114183" indent="-457131" algn="l" defTabSz="1828526" rtl="0" eaLnBrk="1" latinLnBrk="0" hangingPunct="1">
        <a:lnSpc>
          <a:spcPct val="100000"/>
        </a:lnSpc>
        <a:spcBef>
          <a:spcPts val="1000"/>
        </a:spcBef>
        <a:buFont typeface="Arial" panose="020B0604020202020204" pitchFamily="34" charset="0"/>
        <a:buChar char="•"/>
        <a:defRPr sz="3000" kern="1200">
          <a:solidFill>
            <a:schemeClr val="dk2"/>
          </a:solidFill>
          <a:latin typeface="+mn-lt"/>
          <a:ea typeface="+mn-ea"/>
          <a:cs typeface="+mn-cs"/>
        </a:defRPr>
      </a:lvl5pPr>
      <a:lvl6pPr marL="5028446" indent="-457131" algn="l" defTabSz="1828526"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6pPr>
      <a:lvl7pPr marL="5942708" indent="-457131" algn="l" defTabSz="1828526"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7pPr>
      <a:lvl8pPr marL="6856971" indent="-457131" algn="l" defTabSz="1828526"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8pPr>
      <a:lvl9pPr marL="7771234" indent="-457131" algn="l" defTabSz="1828526"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9pPr>
    </p:bodyStyle>
    <p:otherStyle>
      <a:defPPr>
        <a:defRPr lang="en-US"/>
      </a:defPPr>
      <a:lvl1pPr marL="0" algn="l" defTabSz="1828526" rtl="0" eaLnBrk="1" latinLnBrk="0" hangingPunct="1">
        <a:defRPr sz="3599" kern="1200">
          <a:solidFill>
            <a:schemeClr val="tx1"/>
          </a:solidFill>
          <a:latin typeface="+mn-lt"/>
          <a:ea typeface="+mn-ea"/>
          <a:cs typeface="+mn-cs"/>
        </a:defRPr>
      </a:lvl1pPr>
      <a:lvl2pPr marL="914263" algn="l" defTabSz="1828526" rtl="0" eaLnBrk="1" latinLnBrk="0" hangingPunct="1">
        <a:defRPr sz="3599" kern="1200">
          <a:solidFill>
            <a:schemeClr val="tx1"/>
          </a:solidFill>
          <a:latin typeface="+mn-lt"/>
          <a:ea typeface="+mn-ea"/>
          <a:cs typeface="+mn-cs"/>
        </a:defRPr>
      </a:lvl2pPr>
      <a:lvl3pPr marL="1828526" algn="l" defTabSz="1828526" rtl="0" eaLnBrk="1" latinLnBrk="0" hangingPunct="1">
        <a:defRPr sz="3599" kern="1200">
          <a:solidFill>
            <a:schemeClr val="tx1"/>
          </a:solidFill>
          <a:latin typeface="+mn-lt"/>
          <a:ea typeface="+mn-ea"/>
          <a:cs typeface="+mn-cs"/>
        </a:defRPr>
      </a:lvl3pPr>
      <a:lvl4pPr marL="2742789" algn="l" defTabSz="1828526" rtl="0" eaLnBrk="1" latinLnBrk="0" hangingPunct="1">
        <a:defRPr sz="3599" kern="1200">
          <a:solidFill>
            <a:schemeClr val="tx1"/>
          </a:solidFill>
          <a:latin typeface="+mn-lt"/>
          <a:ea typeface="+mn-ea"/>
          <a:cs typeface="+mn-cs"/>
        </a:defRPr>
      </a:lvl4pPr>
      <a:lvl5pPr marL="3657051" algn="l" defTabSz="1828526" rtl="0" eaLnBrk="1" latinLnBrk="0" hangingPunct="1">
        <a:defRPr sz="3599" kern="1200">
          <a:solidFill>
            <a:schemeClr val="tx1"/>
          </a:solidFill>
          <a:latin typeface="+mn-lt"/>
          <a:ea typeface="+mn-ea"/>
          <a:cs typeface="+mn-cs"/>
        </a:defRPr>
      </a:lvl5pPr>
      <a:lvl6pPr marL="4571314" algn="l" defTabSz="1828526" rtl="0" eaLnBrk="1" latinLnBrk="0" hangingPunct="1">
        <a:defRPr sz="3599" kern="1200">
          <a:solidFill>
            <a:schemeClr val="tx1"/>
          </a:solidFill>
          <a:latin typeface="+mn-lt"/>
          <a:ea typeface="+mn-ea"/>
          <a:cs typeface="+mn-cs"/>
        </a:defRPr>
      </a:lvl6pPr>
      <a:lvl7pPr marL="5485577" algn="l" defTabSz="1828526" rtl="0" eaLnBrk="1" latinLnBrk="0" hangingPunct="1">
        <a:defRPr sz="3599" kern="1200">
          <a:solidFill>
            <a:schemeClr val="tx1"/>
          </a:solidFill>
          <a:latin typeface="+mn-lt"/>
          <a:ea typeface="+mn-ea"/>
          <a:cs typeface="+mn-cs"/>
        </a:defRPr>
      </a:lvl7pPr>
      <a:lvl8pPr marL="6399840" algn="l" defTabSz="1828526" rtl="0" eaLnBrk="1" latinLnBrk="0" hangingPunct="1">
        <a:defRPr sz="3599" kern="1200">
          <a:solidFill>
            <a:schemeClr val="tx1"/>
          </a:solidFill>
          <a:latin typeface="+mn-lt"/>
          <a:ea typeface="+mn-ea"/>
          <a:cs typeface="+mn-cs"/>
        </a:defRPr>
      </a:lvl8pPr>
      <a:lvl9pPr marL="7314103" algn="l" defTabSz="1828526" rtl="0" eaLnBrk="1" latinLnBrk="0" hangingPunct="1">
        <a:defRPr sz="359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8" Type="http://schemas.openxmlformats.org/officeDocument/2006/relationships/hyperlink" Target="https://zevinnovation.eu/" TargetMode="External"/><Relationship Id="rId13" Type="http://schemas.openxmlformats.org/officeDocument/2006/relationships/hyperlink" Target="https://codecidingeurope.eu/" TargetMode="External"/><Relationship Id="rId18" Type="http://schemas.openxmlformats.org/officeDocument/2006/relationships/hyperlink" Target="http://eu-waterres.eu/pl/" TargetMode="External"/><Relationship Id="rId3" Type="http://schemas.openxmlformats.org/officeDocument/2006/relationships/hyperlink" Target="https://judgeportrait.eu/" TargetMode="External"/><Relationship Id="rId21" Type="http://schemas.openxmlformats.org/officeDocument/2006/relationships/hyperlink" Target="https://www.supmed.eu/en/?lang=en;" TargetMode="External"/><Relationship Id="rId7" Type="http://schemas.openxmlformats.org/officeDocument/2006/relationships/hyperlink" Target="https://ergonetwork.org/projects/new-solutions/" TargetMode="External"/><Relationship Id="rId12" Type="http://schemas.openxmlformats.org/officeDocument/2006/relationships/hyperlink" Target="https://civilspace.eu/en" TargetMode="External"/><Relationship Id="rId17" Type="http://schemas.openxmlformats.org/officeDocument/2006/relationships/hyperlink" Target="https://ccs4cee.eu/" TargetMode="External"/><Relationship Id="rId2" Type="http://schemas.openxmlformats.org/officeDocument/2006/relationships/notesSlide" Target="../notesSlides/notesSlide3.xml"/><Relationship Id="rId16" Type="http://schemas.openxmlformats.org/officeDocument/2006/relationships/hyperlink" Target="http://user4geoenergy.net/" TargetMode="External"/><Relationship Id="rId20" Type="http://schemas.openxmlformats.org/officeDocument/2006/relationships/hyperlink" Target="https://blue-greenway.eu/" TargetMode="External"/><Relationship Id="rId1" Type="http://schemas.openxmlformats.org/officeDocument/2006/relationships/slideLayout" Target="../slideLayouts/slideLayout17.xml"/><Relationship Id="rId6" Type="http://schemas.openxmlformats.org/officeDocument/2006/relationships/hyperlink" Target="https://inclusivesportsforchildren.eu/" TargetMode="External"/><Relationship Id="rId11" Type="http://schemas.openxmlformats.org/officeDocument/2006/relationships/hyperlink" Target="https://winecider.miteam.eu/" TargetMode="External"/><Relationship Id="rId5" Type="http://schemas.openxmlformats.org/officeDocument/2006/relationships/hyperlink" Target="https://hope-radproject.org/" TargetMode="External"/><Relationship Id="rId15" Type="http://schemas.openxmlformats.org/officeDocument/2006/relationships/hyperlink" Target="http://circular-waste.eu/" TargetMode="External"/><Relationship Id="rId10" Type="http://schemas.openxmlformats.org/officeDocument/2006/relationships/hyperlink" Target="https://wingateproject.com/" TargetMode="External"/><Relationship Id="rId19" Type="http://schemas.openxmlformats.org/officeDocument/2006/relationships/hyperlink" Target="https://beeconsel.eu/" TargetMode="External"/><Relationship Id="rId4" Type="http://schemas.openxmlformats.org/officeDocument/2006/relationships/hyperlink" Target="https://seldi.net/r2g4platform/objectives/" TargetMode="External"/><Relationship Id="rId9" Type="http://schemas.openxmlformats.org/officeDocument/2006/relationships/hyperlink" Target="https://www.tbfvnet.eu/" TargetMode="External"/><Relationship Id="rId14" Type="http://schemas.openxmlformats.org/officeDocument/2006/relationships/hyperlink" Target="https://competenceproject.eu/" TargetMode="External"/></Relationships>
</file>

<file path=ppt/slides/_rels/slide4.xml.rels><?xml version="1.0" encoding="UTF-8" standalone="yes"?>
<Relationships xmlns="http://schemas.openxmlformats.org/package/2006/relationships"><Relationship Id="rId8" Type="http://schemas.openxmlformats.org/officeDocument/2006/relationships/hyperlink" Target="https://www.stay-on.eu/" TargetMode="External"/><Relationship Id="rId13" Type="http://schemas.openxmlformats.org/officeDocument/2006/relationships/hyperlink" Target="https://euribor-project.eu/en/main" TargetMode="External"/><Relationship Id="rId18" Type="http://schemas.openxmlformats.org/officeDocument/2006/relationships/hyperlink" Target="https://www.cowork4youth.org/" TargetMode="External"/><Relationship Id="rId3" Type="http://schemas.openxmlformats.org/officeDocument/2006/relationships/hyperlink" Target="https://youngentrepreneurssucceed.com/" TargetMode="External"/><Relationship Id="rId21" Type="http://schemas.openxmlformats.org/officeDocument/2006/relationships/hyperlink" Target="http://www.youthshare-project.org/" TargetMode="External"/><Relationship Id="rId7" Type="http://schemas.openxmlformats.org/officeDocument/2006/relationships/hyperlink" Target="https://www.projectsepal.com/" TargetMode="External"/><Relationship Id="rId12" Type="http://schemas.openxmlformats.org/officeDocument/2006/relationships/hyperlink" Target="http://raise-youth.com/" TargetMode="External"/><Relationship Id="rId17" Type="http://schemas.openxmlformats.org/officeDocument/2006/relationships/hyperlink" Target="https://earningbylearning.eu/" TargetMode="External"/><Relationship Id="rId2" Type="http://schemas.openxmlformats.org/officeDocument/2006/relationships/notesSlide" Target="../notesSlides/notesSlide4.xml"/><Relationship Id="rId16" Type="http://schemas.openxmlformats.org/officeDocument/2006/relationships/hyperlink" Target="https://project-like.com/en/" TargetMode="External"/><Relationship Id="rId20" Type="http://schemas.openxmlformats.org/officeDocument/2006/relationships/hyperlink" Target="https://lostmillennials.eu/" TargetMode="External"/><Relationship Id="rId1" Type="http://schemas.openxmlformats.org/officeDocument/2006/relationships/slideLayout" Target="../slideLayouts/slideLayout17.xml"/><Relationship Id="rId6" Type="http://schemas.openxmlformats.org/officeDocument/2006/relationships/hyperlink" Target="https://sealcyprus.org/our-projects/dare/" TargetMode="External"/><Relationship Id="rId11" Type="http://schemas.openxmlformats.org/officeDocument/2006/relationships/hyperlink" Target="https://yenesis.eu/" TargetMode="External"/><Relationship Id="rId5" Type="http://schemas.openxmlformats.org/officeDocument/2006/relationships/hyperlink" Target="https://yssproject.eu/the-project/" TargetMode="External"/><Relationship Id="rId15" Type="http://schemas.openxmlformats.org/officeDocument/2006/relationships/hyperlink" Target="https://directionemployment.org/" TargetMode="External"/><Relationship Id="rId10" Type="http://schemas.openxmlformats.org/officeDocument/2006/relationships/hyperlink" Target="https://www.bluegeneration.org/index.php/en/" TargetMode="External"/><Relationship Id="rId19" Type="http://schemas.openxmlformats.org/officeDocument/2006/relationships/hyperlink" Target="https://www.track-in.eu/web/" TargetMode="External"/><Relationship Id="rId4" Type="http://schemas.openxmlformats.org/officeDocument/2006/relationships/hyperlink" Target="https://goremoteproject.eu/" TargetMode="External"/><Relationship Id="rId9" Type="http://schemas.openxmlformats.org/officeDocument/2006/relationships/hyperlink" Target="https://interceptproject.eu/?cmp_bypass=dev-home" TargetMode="External"/><Relationship Id="rId14" Type="http://schemas.openxmlformats.org/officeDocument/2006/relationships/hyperlink" Target="https://www.lead-project.eu/"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Data" Target="../diagrams/data3.xml"/><Relationship Id="rId18" Type="http://schemas.openxmlformats.org/officeDocument/2006/relationships/diagramData" Target="../diagrams/data4.xml"/><Relationship Id="rId3" Type="http://schemas.openxmlformats.org/officeDocument/2006/relationships/diagramData" Target="../diagrams/data1.xml"/><Relationship Id="rId21" Type="http://schemas.openxmlformats.org/officeDocument/2006/relationships/diagramColors" Target="../diagrams/colors4.xml"/><Relationship Id="rId7" Type="http://schemas.microsoft.com/office/2007/relationships/diagramDrawing" Target="../diagrams/drawing1.xml"/><Relationship Id="rId12" Type="http://schemas.microsoft.com/office/2007/relationships/diagramDrawing" Target="../diagrams/drawing2.xml"/><Relationship Id="rId17" Type="http://schemas.microsoft.com/office/2007/relationships/diagramDrawing" Target="../diagrams/drawing3.xml"/><Relationship Id="rId2" Type="http://schemas.openxmlformats.org/officeDocument/2006/relationships/notesSlide" Target="../notesSlides/notesSlide6.xml"/><Relationship Id="rId16" Type="http://schemas.openxmlformats.org/officeDocument/2006/relationships/diagramColors" Target="../diagrams/colors3.xml"/><Relationship Id="rId20" Type="http://schemas.openxmlformats.org/officeDocument/2006/relationships/diagramQuickStyle" Target="../diagrams/quickStyle4.xml"/><Relationship Id="rId1" Type="http://schemas.openxmlformats.org/officeDocument/2006/relationships/slideLayout" Target="../slideLayouts/slideLayout17.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5" Type="http://schemas.openxmlformats.org/officeDocument/2006/relationships/diagramQuickStyle" Target="../diagrams/quickStyle3.xml"/><Relationship Id="rId10" Type="http://schemas.openxmlformats.org/officeDocument/2006/relationships/diagramQuickStyle" Target="../diagrams/quickStyle2.xml"/><Relationship Id="rId19" Type="http://schemas.openxmlformats.org/officeDocument/2006/relationships/diagramLayout" Target="../diagrams/layout4.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Layout" Target="../diagrams/layout3.xml"/><Relationship Id="rId22" Type="http://schemas.microsoft.com/office/2007/relationships/diagramDrawing" Target="../diagrams/drawing4.xml"/></Relationships>
</file>

<file path=ppt/slides/_rels/slide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5000" r="-15000"/>
          </a:stretch>
        </a:blipFill>
        <a:effectLst/>
      </p:bgPr>
    </p:bg>
    <p:spTree>
      <p:nvGrpSpPr>
        <p:cNvPr id="1" name=""/>
        <p:cNvGrpSpPr/>
        <p:nvPr/>
      </p:nvGrpSpPr>
      <p:grpSpPr>
        <a:xfrm>
          <a:off x="0" y="0"/>
          <a:ext cx="0" cy="0"/>
          <a:chOff x="0" y="0"/>
          <a:chExt cx="0" cy="0"/>
        </a:xfrm>
      </p:grpSpPr>
      <p:sp>
        <p:nvSpPr>
          <p:cNvPr id="2" name="Tittel 1"/>
          <p:cNvSpPr>
            <a:spLocks noGrp="1"/>
          </p:cNvSpPr>
          <p:nvPr>
            <p:ph type="ctrTitle"/>
          </p:nvPr>
        </p:nvSpPr>
        <p:spPr>
          <a:xfrm>
            <a:off x="1263424" y="9704638"/>
            <a:ext cx="21853975" cy="1231106"/>
          </a:xfrm>
          <a:solidFill>
            <a:schemeClr val="accent1">
              <a:alpha val="60000"/>
            </a:schemeClr>
          </a:solidFill>
        </p:spPr>
        <p:txBody>
          <a:bodyPr/>
          <a:lstStyle/>
          <a:p>
            <a:r>
              <a:rPr lang="pl-PL" dirty="0" smtClean="0">
                <a:cs typeface="Arial"/>
              </a:rPr>
              <a:t>PREZENTÁCIA REGIONÁLNYCH FONDOV</a:t>
            </a:r>
            <a:endParaRPr lang="en-GB" dirty="0"/>
          </a:p>
        </p:txBody>
      </p:sp>
      <p:sp>
        <p:nvSpPr>
          <p:cNvPr id="6" name="Plassholder for tekst 5"/>
          <p:cNvSpPr>
            <a:spLocks noGrp="1"/>
          </p:cNvSpPr>
          <p:nvPr>
            <p:ph type="body" sz="quarter" idx="15"/>
          </p:nvPr>
        </p:nvSpPr>
        <p:spPr>
          <a:xfrm>
            <a:off x="1263425" y="11973602"/>
            <a:ext cx="4797133" cy="1224000"/>
          </a:xfrm>
          <a:solidFill>
            <a:schemeClr val="accent1">
              <a:alpha val="60000"/>
            </a:schemeClr>
          </a:solidFill>
        </p:spPr>
        <p:txBody>
          <a:bodyPr/>
          <a:lstStyle/>
          <a:p>
            <a:r>
              <a:rPr lang="pl-PL" b="1" dirty="0" smtClean="0"/>
              <a:t>Správca fondov</a:t>
            </a:r>
            <a:r>
              <a:rPr lang="pl-PL" b="1" dirty="0" smtClean="0"/>
              <a:t>:</a:t>
            </a:r>
            <a:endParaRPr lang="pl-PL" b="1" dirty="0"/>
          </a:p>
          <a:p>
            <a:r>
              <a:rPr lang="pl-PL" b="1" dirty="0"/>
              <a:t>Ecorys Polska &amp; JCP Srl</a:t>
            </a:r>
          </a:p>
        </p:txBody>
      </p:sp>
      <p:sp>
        <p:nvSpPr>
          <p:cNvPr id="10" name="Plassholder for tekst 5">
            <a:extLst>
              <a:ext uri="{FF2B5EF4-FFF2-40B4-BE49-F238E27FC236}">
                <a16:creationId xmlns:a16="http://schemas.microsoft.com/office/drawing/2014/main" id="{BF285491-4C60-3EA4-3144-C25F191960AF}"/>
              </a:ext>
            </a:extLst>
          </p:cNvPr>
          <p:cNvSpPr txBox="1">
            <a:spLocks/>
          </p:cNvSpPr>
          <p:nvPr/>
        </p:nvSpPr>
        <p:spPr>
          <a:xfrm>
            <a:off x="20535382" y="12735937"/>
            <a:ext cx="2582018" cy="461665"/>
          </a:xfrm>
          <a:prstGeom prst="rect">
            <a:avLst/>
          </a:prstGeom>
          <a:solidFill>
            <a:schemeClr val="accent1">
              <a:alpha val="60000"/>
            </a:schemeClr>
          </a:solidFill>
        </p:spPr>
        <p:txBody>
          <a:bodyPr vert="horz" wrap="square" lIns="0" tIns="0" rIns="0" bIns="0" rtlCol="0" anchor="b">
            <a:spAutoFit/>
          </a:bodyPr>
          <a:lstStyle>
            <a:lvl1pPr marL="0" indent="0" algn="l" defTabSz="1828526" rtl="0" eaLnBrk="1" latinLnBrk="0" hangingPunct="1">
              <a:lnSpc>
                <a:spcPct val="100000"/>
              </a:lnSpc>
              <a:spcBef>
                <a:spcPts val="2000"/>
              </a:spcBef>
              <a:buFont typeface="Arial" panose="020B0604020202020204" pitchFamily="34" charset="0"/>
              <a:buNone/>
              <a:defRPr sz="3000" b="0" kern="1200">
                <a:solidFill>
                  <a:schemeClr val="bg1"/>
                </a:solidFill>
                <a:latin typeface="+mn-lt"/>
                <a:ea typeface="+mn-ea"/>
                <a:cs typeface="+mn-cs"/>
              </a:defRPr>
            </a:lvl1pPr>
            <a:lvl2pPr marL="1371394" indent="-457131" algn="l" defTabSz="1828526" rtl="0" eaLnBrk="1" latinLnBrk="0" hangingPunct="1">
              <a:lnSpc>
                <a:spcPct val="100000"/>
              </a:lnSpc>
              <a:spcBef>
                <a:spcPts val="1000"/>
              </a:spcBef>
              <a:buFont typeface="Arial" panose="020B0604020202020204" pitchFamily="34" charset="0"/>
              <a:buChar char="•"/>
              <a:defRPr sz="3000" kern="1200">
                <a:solidFill>
                  <a:schemeClr val="dk2"/>
                </a:solidFill>
                <a:latin typeface="+mn-lt"/>
                <a:ea typeface="+mn-ea"/>
                <a:cs typeface="+mn-cs"/>
              </a:defRPr>
            </a:lvl2pPr>
            <a:lvl3pPr marL="2285657" indent="-457131" algn="l" defTabSz="1828526" rtl="0" eaLnBrk="1" latinLnBrk="0" hangingPunct="1">
              <a:lnSpc>
                <a:spcPct val="100000"/>
              </a:lnSpc>
              <a:spcBef>
                <a:spcPts val="1000"/>
              </a:spcBef>
              <a:buFont typeface="Arial" panose="020B0604020202020204" pitchFamily="34" charset="0"/>
              <a:buChar char="•"/>
              <a:defRPr sz="3000" kern="1200">
                <a:solidFill>
                  <a:schemeClr val="dk2"/>
                </a:solidFill>
                <a:latin typeface="+mn-lt"/>
                <a:ea typeface="+mn-ea"/>
                <a:cs typeface="+mn-cs"/>
              </a:defRPr>
            </a:lvl3pPr>
            <a:lvl4pPr marL="3199920" indent="-457131" algn="l" defTabSz="1828526" rtl="0" eaLnBrk="1" latinLnBrk="0" hangingPunct="1">
              <a:lnSpc>
                <a:spcPct val="100000"/>
              </a:lnSpc>
              <a:spcBef>
                <a:spcPts val="1000"/>
              </a:spcBef>
              <a:buFont typeface="Arial" panose="020B0604020202020204" pitchFamily="34" charset="0"/>
              <a:buChar char="•"/>
              <a:defRPr sz="3000" kern="1200">
                <a:solidFill>
                  <a:schemeClr val="dk2"/>
                </a:solidFill>
                <a:latin typeface="+mn-lt"/>
                <a:ea typeface="+mn-ea"/>
                <a:cs typeface="+mn-cs"/>
              </a:defRPr>
            </a:lvl4pPr>
            <a:lvl5pPr marL="4114183" indent="-457131" algn="l" defTabSz="1828526" rtl="0" eaLnBrk="1" latinLnBrk="0" hangingPunct="1">
              <a:lnSpc>
                <a:spcPct val="100000"/>
              </a:lnSpc>
              <a:spcBef>
                <a:spcPts val="1000"/>
              </a:spcBef>
              <a:buFont typeface="Arial" panose="020B0604020202020204" pitchFamily="34" charset="0"/>
              <a:buChar char="•"/>
              <a:defRPr sz="3000" kern="1200">
                <a:solidFill>
                  <a:schemeClr val="dk2"/>
                </a:solidFill>
                <a:latin typeface="+mn-lt"/>
                <a:ea typeface="+mn-ea"/>
                <a:cs typeface="+mn-cs"/>
              </a:defRPr>
            </a:lvl5pPr>
            <a:lvl6pPr marL="5028446" indent="-457131" algn="l" defTabSz="1828526"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6pPr>
            <a:lvl7pPr marL="5942708" indent="-457131" algn="l" defTabSz="1828526"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7pPr>
            <a:lvl8pPr marL="6856971" indent="-457131" algn="l" defTabSz="1828526"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8pPr>
            <a:lvl9pPr marL="7771234" indent="-457131" algn="l" defTabSz="1828526"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9pPr>
          </a:lstStyle>
          <a:p>
            <a:pPr algn="ctr"/>
            <a:r>
              <a:rPr lang="pl-PL" b="1" dirty="0"/>
              <a:t>28.06.2023</a:t>
            </a:r>
          </a:p>
        </p:txBody>
      </p:sp>
    </p:spTree>
    <p:extLst>
      <p:ext uri="{BB962C8B-B14F-4D97-AF65-F5344CB8AC3E}">
        <p14:creationId xmlns:p14="http://schemas.microsoft.com/office/powerpoint/2010/main" val="44609592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1000" b="-11000"/>
          </a:stretch>
        </a:blip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5BA3C3D-06D9-CC5F-C809-950A320C0CC0}"/>
              </a:ext>
            </a:extLst>
          </p:cNvPr>
          <p:cNvSpPr>
            <a:spLocks noGrp="1"/>
          </p:cNvSpPr>
          <p:nvPr>
            <p:ph type="title"/>
          </p:nvPr>
        </p:nvSpPr>
        <p:spPr>
          <a:xfrm>
            <a:off x="1459663" y="10225877"/>
            <a:ext cx="21028462" cy="1477328"/>
          </a:xfrm>
          <a:solidFill>
            <a:schemeClr val="accent3">
              <a:alpha val="50000"/>
            </a:schemeClr>
          </a:solidFill>
        </p:spPr>
        <p:txBody>
          <a:bodyPr/>
          <a:lstStyle/>
          <a:p>
            <a:r>
              <a:rPr lang="pl-PL" sz="9600" dirty="0"/>
              <a:t>VÝNIMOČNÉ ÚSPECHY</a:t>
            </a:r>
            <a:endParaRPr lang="pl-PL" sz="9600" dirty="0"/>
          </a:p>
        </p:txBody>
      </p:sp>
    </p:spTree>
    <p:extLst>
      <p:ext uri="{BB962C8B-B14F-4D97-AF65-F5344CB8AC3E}">
        <p14:creationId xmlns:p14="http://schemas.microsoft.com/office/powerpoint/2010/main" val="223641844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C7D79B20-10B5-B5ED-EA27-93C45F9A80E3}"/>
              </a:ext>
            </a:extLst>
          </p:cNvPr>
          <p:cNvGraphicFramePr/>
          <p:nvPr>
            <p:extLst>
              <p:ext uri="{D42A27DB-BD31-4B8C-83A1-F6EECF244321}">
                <p14:modId xmlns:p14="http://schemas.microsoft.com/office/powerpoint/2010/main" val="2437725877"/>
              </p:ext>
            </p:extLst>
          </p:nvPr>
        </p:nvGraphicFramePr>
        <p:xfrm>
          <a:off x="1901679" y="1035418"/>
          <a:ext cx="21020183" cy="119963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4476987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9000" r="-9000"/>
          </a:stretch>
        </a:blipFill>
        <a:effectLst/>
      </p:bgPr>
    </p:bg>
    <p:spTree>
      <p:nvGrpSpPr>
        <p:cNvPr id="1" name=""/>
        <p:cNvGrpSpPr/>
        <p:nvPr/>
      </p:nvGrpSpPr>
      <p:grpSpPr>
        <a:xfrm>
          <a:off x="0" y="0"/>
          <a:ext cx="0" cy="0"/>
          <a:chOff x="0" y="0"/>
          <a:chExt cx="0" cy="0"/>
        </a:xfrm>
      </p:grpSpPr>
      <p:sp>
        <p:nvSpPr>
          <p:cNvPr id="2" name="Tittel 1"/>
          <p:cNvSpPr>
            <a:spLocks noGrp="1"/>
          </p:cNvSpPr>
          <p:nvPr>
            <p:ph type="title"/>
          </p:nvPr>
        </p:nvSpPr>
        <p:spPr>
          <a:xfrm>
            <a:off x="754547" y="9574411"/>
            <a:ext cx="21861705" cy="1477328"/>
          </a:xfrm>
          <a:solidFill>
            <a:schemeClr val="accent1">
              <a:alpha val="60000"/>
            </a:schemeClr>
          </a:solidFill>
        </p:spPr>
        <p:txBody>
          <a:bodyPr/>
          <a:lstStyle/>
          <a:p>
            <a:r>
              <a:rPr lang="pl-PL" sz="9600" dirty="0">
                <a:solidFill>
                  <a:schemeClr val="bg1"/>
                </a:solidFill>
                <a:cs typeface="Arial"/>
              </a:rPr>
              <a:t>ĎAKUJEME!</a:t>
            </a:r>
            <a:endParaRPr lang="en-GB" sz="9600" dirty="0">
              <a:solidFill>
                <a:schemeClr val="bg1"/>
              </a:solidFill>
            </a:endParaRPr>
          </a:p>
        </p:txBody>
      </p:sp>
    </p:spTree>
    <p:extLst>
      <p:ext uri="{BB962C8B-B14F-4D97-AF65-F5344CB8AC3E}">
        <p14:creationId xmlns:p14="http://schemas.microsoft.com/office/powerpoint/2010/main" val="24056825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7689BA6-5617-F918-A4A6-3BECD576A880}"/>
              </a:ext>
            </a:extLst>
          </p:cNvPr>
          <p:cNvSpPr txBox="1">
            <a:spLocks/>
          </p:cNvSpPr>
          <p:nvPr/>
        </p:nvSpPr>
        <p:spPr>
          <a:xfrm>
            <a:off x="1343284" y="1165450"/>
            <a:ext cx="21703751" cy="1384995"/>
          </a:xfrm>
          <a:prstGeom prst="rect">
            <a:avLst/>
          </a:prstGeom>
          <a:solidFill>
            <a:schemeClr val="accent3">
              <a:alpha val="50000"/>
            </a:schemeClr>
          </a:solidFill>
        </p:spPr>
        <p:txBody>
          <a:bodyPr/>
          <a:lstStyle>
            <a:lvl1pPr algn="l" defTabSz="1828526" rtl="0" eaLnBrk="1" latinLnBrk="0" hangingPunct="1">
              <a:lnSpc>
                <a:spcPct val="100000"/>
              </a:lnSpc>
              <a:spcBef>
                <a:spcPct val="0"/>
              </a:spcBef>
              <a:buNone/>
              <a:defRPr sz="7000" b="1" kern="1200">
                <a:solidFill>
                  <a:schemeClr val="bg2"/>
                </a:solidFill>
                <a:latin typeface="+mj-lt"/>
                <a:ea typeface="+mj-ea"/>
                <a:cs typeface="+mj-cs"/>
              </a:defRPr>
            </a:lvl1pPr>
          </a:lstStyle>
          <a:p>
            <a:r>
              <a:rPr lang="pl-PL" sz="9600" dirty="0" smtClean="0">
                <a:solidFill>
                  <a:schemeClr val="bg1"/>
                </a:solidFill>
              </a:rPr>
              <a:t>PROJEKTY PODĽA TÉMY</a:t>
            </a:r>
            <a:endParaRPr lang="pl-PL" sz="9600" dirty="0">
              <a:solidFill>
                <a:schemeClr val="bg1"/>
              </a:solidFill>
            </a:endParaRPr>
          </a:p>
        </p:txBody>
      </p:sp>
    </p:spTree>
    <p:extLst>
      <p:ext uri="{BB962C8B-B14F-4D97-AF65-F5344CB8AC3E}">
        <p14:creationId xmlns:p14="http://schemas.microsoft.com/office/powerpoint/2010/main" val="16709818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a 1">
            <a:extLst>
              <a:ext uri="{FF2B5EF4-FFF2-40B4-BE49-F238E27FC236}">
                <a16:creationId xmlns:a16="http://schemas.microsoft.com/office/drawing/2014/main" id="{71803C5A-E70D-482C-ACEF-1CA2C535B93E}"/>
              </a:ext>
            </a:extLst>
          </p:cNvPr>
          <p:cNvGrpSpPr/>
          <p:nvPr/>
        </p:nvGrpSpPr>
        <p:grpSpPr>
          <a:xfrm>
            <a:off x="813987" y="943025"/>
            <a:ext cx="22958294" cy="10874735"/>
            <a:chOff x="813987" y="943025"/>
            <a:chExt cx="22958294" cy="10874735"/>
          </a:xfrm>
        </p:grpSpPr>
        <p:sp>
          <p:nvSpPr>
            <p:cNvPr id="3" name="Prostokąt 2">
              <a:extLst>
                <a:ext uri="{FF2B5EF4-FFF2-40B4-BE49-F238E27FC236}">
                  <a16:creationId xmlns:a16="http://schemas.microsoft.com/office/drawing/2014/main" id="{51AC10E7-C194-DD61-BD61-27245C70EC61}"/>
                </a:ext>
              </a:extLst>
            </p:cNvPr>
            <p:cNvSpPr/>
            <p:nvPr/>
          </p:nvSpPr>
          <p:spPr>
            <a:xfrm>
              <a:off x="813987" y="943025"/>
              <a:ext cx="13193860" cy="2614750"/>
            </a:xfrm>
            <a:prstGeom prst="rect">
              <a:avLst/>
            </a:prstGeom>
            <a:solidFill>
              <a:schemeClr val="accent2">
                <a:lumMod val="60000"/>
                <a:lumOff val="40000"/>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800" b="1" dirty="0">
                  <a:solidFill>
                    <a:schemeClr val="accent2">
                      <a:lumMod val="75000"/>
                    </a:schemeClr>
                  </a:solidFill>
                </a:rPr>
                <a:t>INOVÁCIE, VÝSKUM, VZDELÁVANIE A KONKURENCIESCHOPNOSŤ</a:t>
              </a:r>
              <a:endParaRPr lang="en-US" sz="2800" b="1" i="0" dirty="0">
                <a:solidFill>
                  <a:schemeClr val="accent2">
                    <a:lumMod val="75000"/>
                  </a:schemeClr>
                </a:solidFill>
                <a:effectLst/>
              </a:endParaRPr>
            </a:p>
          </p:txBody>
        </p:sp>
        <p:sp>
          <p:nvSpPr>
            <p:cNvPr id="4" name="Prostokąt 3">
              <a:extLst>
                <a:ext uri="{FF2B5EF4-FFF2-40B4-BE49-F238E27FC236}">
                  <a16:creationId xmlns:a16="http://schemas.microsoft.com/office/drawing/2014/main" id="{7094D6C0-4454-E6A6-B998-339623EBDEBC}"/>
                </a:ext>
              </a:extLst>
            </p:cNvPr>
            <p:cNvSpPr/>
            <p:nvPr/>
          </p:nvSpPr>
          <p:spPr>
            <a:xfrm>
              <a:off x="14455143" y="980017"/>
              <a:ext cx="9317138" cy="7439770"/>
            </a:xfrm>
            <a:prstGeom prst="rect">
              <a:avLst/>
            </a:prstGeom>
            <a:solidFill>
              <a:schemeClr val="accent3">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800" b="1" dirty="0">
                  <a:solidFill>
                    <a:schemeClr val="accent3">
                      <a:lumMod val="75000"/>
                    </a:schemeClr>
                  </a:solidFill>
                </a:rPr>
                <a:t>ŽIVOTNÉ PROSTREDIE, ENERGETIKA, ZMENA KLÍMY A NÍZKOUHLÍKOVÉ HOSPODÁRSTVO</a:t>
              </a:r>
              <a:endParaRPr lang="pl-PL" sz="2800" b="1" dirty="0">
                <a:solidFill>
                  <a:schemeClr val="accent3">
                    <a:lumMod val="75000"/>
                  </a:schemeClr>
                </a:solidFill>
              </a:endParaRPr>
            </a:p>
          </p:txBody>
        </p:sp>
        <p:sp>
          <p:nvSpPr>
            <p:cNvPr id="5" name="Prostokąt 4">
              <a:extLst>
                <a:ext uri="{FF2B5EF4-FFF2-40B4-BE49-F238E27FC236}">
                  <a16:creationId xmlns:a16="http://schemas.microsoft.com/office/drawing/2014/main" id="{4A4ED69B-6B8F-8FBD-1810-1C9F3FCDFD47}"/>
                </a:ext>
              </a:extLst>
            </p:cNvPr>
            <p:cNvSpPr/>
            <p:nvPr/>
          </p:nvSpPr>
          <p:spPr>
            <a:xfrm>
              <a:off x="813987" y="3905486"/>
              <a:ext cx="13193860" cy="3353355"/>
            </a:xfrm>
            <a:prstGeom prst="rect">
              <a:avLst/>
            </a:prstGeom>
            <a:solidFill>
              <a:schemeClr val="accent4">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pl-PL" sz="2800" b="1" dirty="0">
                  <a:solidFill>
                    <a:schemeClr val="accent4">
                      <a:lumMod val="75000"/>
                    </a:schemeClr>
                  </a:solidFill>
                </a:rPr>
                <a:t>SOCIÁLNE ZAČLENENIE, ZAMESTNANOSŤ MLADÝCH ĽUDÍ A ZNIŽOVANIE CHUDOBY</a:t>
              </a:r>
              <a:endParaRPr lang="pl-PL" sz="2800" b="1" dirty="0">
                <a:solidFill>
                  <a:schemeClr val="accent4">
                    <a:lumMod val="75000"/>
                  </a:schemeClr>
                </a:solidFill>
              </a:endParaRPr>
            </a:p>
          </p:txBody>
        </p:sp>
        <p:sp>
          <p:nvSpPr>
            <p:cNvPr id="6" name="Prostokąt 5">
              <a:extLst>
                <a:ext uri="{FF2B5EF4-FFF2-40B4-BE49-F238E27FC236}">
                  <a16:creationId xmlns:a16="http://schemas.microsoft.com/office/drawing/2014/main" id="{9EF0F826-FE7A-2A3E-054D-BF4B031BF9A9}"/>
                </a:ext>
              </a:extLst>
            </p:cNvPr>
            <p:cNvSpPr/>
            <p:nvPr/>
          </p:nvSpPr>
          <p:spPr>
            <a:xfrm>
              <a:off x="813987" y="7642010"/>
              <a:ext cx="13193860" cy="3739052"/>
            </a:xfrm>
            <a:prstGeom prst="rect">
              <a:avLst/>
            </a:prstGeom>
            <a:solidFill>
              <a:schemeClr val="accent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 rtlCol="0" anchor="t"/>
            <a:lstStyle/>
            <a:p>
              <a:pPr algn="ctr"/>
              <a:r>
                <a:rPr lang="pl-PL" sz="2800" b="1" dirty="0">
                  <a:solidFill>
                    <a:schemeClr val="bg2">
                      <a:lumMod val="75000"/>
                    </a:schemeClr>
                  </a:solidFill>
                </a:rPr>
                <a:t>KULTÚRA, OBČIANSKA SPOLOČNOSŤ, DOBRÁ SPRÁVA VECÍ VEREJNÝCH A ZÁKLADNÉ PRÁVA A SLOBODY</a:t>
              </a:r>
              <a:endParaRPr lang="pl-PL" sz="2800" b="1" dirty="0">
                <a:solidFill>
                  <a:schemeClr val="bg2">
                    <a:lumMod val="75000"/>
                  </a:schemeClr>
                </a:solidFill>
              </a:endParaRPr>
            </a:p>
          </p:txBody>
        </p:sp>
        <p:sp>
          <p:nvSpPr>
            <p:cNvPr id="7" name="Prostokąt 6">
              <a:extLst>
                <a:ext uri="{FF2B5EF4-FFF2-40B4-BE49-F238E27FC236}">
                  <a16:creationId xmlns:a16="http://schemas.microsoft.com/office/drawing/2014/main" id="{F86B55CD-5897-3E1C-BE10-63D7C30719DF}"/>
                </a:ext>
              </a:extLst>
            </p:cNvPr>
            <p:cNvSpPr/>
            <p:nvPr/>
          </p:nvSpPr>
          <p:spPr>
            <a:xfrm>
              <a:off x="9207795" y="8897701"/>
              <a:ext cx="14564486" cy="2920059"/>
            </a:xfrm>
            <a:prstGeom prst="rect">
              <a:avLst/>
            </a:prstGeom>
            <a:solidFill>
              <a:schemeClr val="bg1">
                <a:lumMod val="50000"/>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pl-PL" sz="2800" b="1" dirty="0">
                  <a:solidFill>
                    <a:schemeClr val="tx1"/>
                  </a:solidFill>
                </a:rPr>
                <a:t>	</a:t>
              </a:r>
              <a:r>
                <a:rPr lang="pl-PL" sz="2800" b="1" dirty="0">
                  <a:solidFill>
                    <a:schemeClr val="tx1"/>
                  </a:solidFill>
                </a:rPr>
                <a:t> </a:t>
              </a:r>
              <a:r>
                <a:rPr lang="pl-PL" sz="2800" b="1" dirty="0" smtClean="0">
                  <a:solidFill>
                    <a:schemeClr val="tx1"/>
                  </a:solidFill>
                </a:rPr>
                <a:t>                      SPRAVODLIVOSŤ </a:t>
              </a:r>
              <a:r>
                <a:rPr lang="pl-PL" sz="2800" b="1" dirty="0">
                  <a:solidFill>
                    <a:schemeClr val="tx1"/>
                  </a:solidFill>
                </a:rPr>
                <a:t>A VNÚTORNÉ ZÁLEŽITOSTI</a:t>
              </a:r>
              <a:endParaRPr lang="pl-PL" sz="2800" b="1" dirty="0">
                <a:solidFill>
                  <a:schemeClr val="tx1"/>
                </a:solidFill>
              </a:endParaRPr>
            </a:p>
          </p:txBody>
        </p:sp>
        <p:sp>
          <p:nvSpPr>
            <p:cNvPr id="8" name="Prostokąt 7">
              <a:extLst>
                <a:ext uri="{FF2B5EF4-FFF2-40B4-BE49-F238E27FC236}">
                  <a16:creationId xmlns:a16="http://schemas.microsoft.com/office/drawing/2014/main" id="{4802CA15-1584-63F1-2BB3-35E2B5959FE3}"/>
                </a:ext>
              </a:extLst>
            </p:cNvPr>
            <p:cNvSpPr/>
            <p:nvPr/>
          </p:nvSpPr>
          <p:spPr>
            <a:xfrm>
              <a:off x="14687811" y="10737105"/>
              <a:ext cx="3744491" cy="720000"/>
            </a:xfrm>
            <a:prstGeom prst="rect">
              <a:avLst/>
            </a:prstGeom>
            <a:solidFill>
              <a:schemeClr val="bg1">
                <a:lumMod val="85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defTabSz="1066800">
                <a:lnSpc>
                  <a:spcPct val="90000"/>
                </a:lnSpc>
                <a:spcBef>
                  <a:spcPct val="0"/>
                </a:spcBef>
                <a:spcAft>
                  <a:spcPct val="15000"/>
                </a:spcAft>
              </a:pPr>
              <a:r>
                <a:rPr lang="pl-PL" sz="2400" b="1">
                  <a:solidFill>
                    <a:schemeClr val="tx1"/>
                  </a:solidFill>
                  <a:hlinkClick r:id="rId3"/>
                </a:rPr>
                <a:t>The </a:t>
              </a:r>
              <a:r>
                <a:rPr lang="pl-PL" sz="2400" b="1" err="1">
                  <a:solidFill>
                    <a:schemeClr val="tx1"/>
                  </a:solidFill>
                  <a:hlinkClick r:id="rId3"/>
                </a:rPr>
                <a:t>Portrait</a:t>
              </a:r>
              <a:r>
                <a:rPr lang="pl-PL" sz="2400" b="1">
                  <a:solidFill>
                    <a:schemeClr val="tx1"/>
                  </a:solidFill>
                  <a:hlinkClick r:id="rId3"/>
                </a:rPr>
                <a:t> of a </a:t>
              </a:r>
              <a:r>
                <a:rPr lang="pl-PL" sz="2400" b="1" err="1">
                  <a:solidFill>
                    <a:schemeClr val="tx1"/>
                  </a:solidFill>
                  <a:hlinkClick r:id="rId3"/>
                </a:rPr>
                <a:t>Judge</a:t>
              </a:r>
              <a:endParaRPr lang="pl-PL" sz="2400" b="1">
                <a:solidFill>
                  <a:schemeClr val="tx1"/>
                </a:solidFill>
              </a:endParaRPr>
            </a:p>
          </p:txBody>
        </p:sp>
        <p:sp>
          <p:nvSpPr>
            <p:cNvPr id="10" name="Prostokąt 9">
              <a:extLst>
                <a:ext uri="{FF2B5EF4-FFF2-40B4-BE49-F238E27FC236}">
                  <a16:creationId xmlns:a16="http://schemas.microsoft.com/office/drawing/2014/main" id="{E987A770-C64F-AD3E-B0FE-C1CBCA6E9021}"/>
                </a:ext>
              </a:extLst>
            </p:cNvPr>
            <p:cNvSpPr/>
            <p:nvPr/>
          </p:nvSpPr>
          <p:spPr>
            <a:xfrm>
              <a:off x="9995206" y="9114220"/>
              <a:ext cx="3823556" cy="1982885"/>
            </a:xfrm>
            <a:prstGeom prst="rect">
              <a:avLst/>
            </a:prstGeom>
            <a:solidFill>
              <a:schemeClr val="bg2">
                <a:lumMod val="20000"/>
                <a:lumOff val="8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defTabSz="1066800">
                <a:lnSpc>
                  <a:spcPct val="90000"/>
                </a:lnSpc>
                <a:spcBef>
                  <a:spcPct val="0"/>
                </a:spcBef>
                <a:spcAft>
                  <a:spcPct val="15000"/>
                </a:spcAft>
              </a:pPr>
              <a:r>
                <a:rPr lang="pl-PL" sz="2400" b="1" err="1">
                  <a:solidFill>
                    <a:schemeClr val="tx1"/>
                  </a:solidFill>
                  <a:hlinkClick r:id="rId4"/>
                </a:rPr>
                <a:t>Implementing</a:t>
              </a:r>
              <a:r>
                <a:rPr lang="pl-PL" sz="2400" b="1">
                  <a:solidFill>
                    <a:schemeClr val="tx1"/>
                  </a:solidFill>
                  <a:hlinkClick r:id="rId4"/>
                </a:rPr>
                <a:t> </a:t>
              </a:r>
              <a:r>
                <a:rPr lang="pl-PL" sz="2400" b="1" err="1">
                  <a:solidFill>
                    <a:schemeClr val="tx1"/>
                  </a:solidFill>
                  <a:hlinkClick r:id="rId4"/>
                </a:rPr>
                <a:t>shared</a:t>
              </a:r>
              <a:r>
                <a:rPr lang="pl-PL" sz="2400" b="1">
                  <a:solidFill>
                    <a:schemeClr val="tx1"/>
                  </a:solidFill>
                  <a:hlinkClick r:id="rId4"/>
                </a:rPr>
                <a:t> </a:t>
              </a:r>
              <a:r>
                <a:rPr lang="pl-PL" sz="2400" b="1" err="1">
                  <a:solidFill>
                    <a:schemeClr val="tx1"/>
                  </a:solidFill>
                  <a:hlinkClick r:id="rId4"/>
                </a:rPr>
                <a:t>anti-corruption</a:t>
              </a:r>
              <a:r>
                <a:rPr lang="pl-PL" sz="2400" b="1">
                  <a:solidFill>
                    <a:schemeClr val="tx1"/>
                  </a:solidFill>
                  <a:hlinkClick r:id="rId4"/>
                </a:rPr>
                <a:t> and </a:t>
              </a:r>
              <a:r>
                <a:rPr lang="pl-PL" sz="2400" b="1" err="1">
                  <a:solidFill>
                    <a:schemeClr val="tx1"/>
                  </a:solidFill>
                  <a:hlinkClick r:id="rId4"/>
                </a:rPr>
                <a:t>good</a:t>
              </a:r>
              <a:r>
                <a:rPr lang="pl-PL" sz="2400" b="1">
                  <a:solidFill>
                    <a:schemeClr val="tx1"/>
                  </a:solidFill>
                  <a:hlinkClick r:id="rId4"/>
                </a:rPr>
                <a:t> </a:t>
              </a:r>
              <a:r>
                <a:rPr lang="pl-PL" sz="2400" b="1" err="1">
                  <a:solidFill>
                    <a:schemeClr val="tx1"/>
                  </a:solidFill>
                  <a:hlinkClick r:id="rId4"/>
                </a:rPr>
                <a:t>governance</a:t>
              </a:r>
              <a:r>
                <a:rPr lang="pl-PL" sz="2400" b="1">
                  <a:solidFill>
                    <a:schemeClr val="tx1"/>
                  </a:solidFill>
                  <a:hlinkClick r:id="rId4"/>
                </a:rPr>
                <a:t> </a:t>
              </a:r>
              <a:r>
                <a:rPr lang="pl-PL" sz="2400" b="1" err="1">
                  <a:solidFill>
                    <a:schemeClr val="tx1"/>
                  </a:solidFill>
                  <a:hlinkClick r:id="rId4"/>
                </a:rPr>
                <a:t>solutions</a:t>
              </a:r>
              <a:r>
                <a:rPr lang="pl-PL" sz="2400" b="1">
                  <a:solidFill>
                    <a:schemeClr val="tx1"/>
                  </a:solidFill>
                  <a:hlinkClick r:id="rId4"/>
                </a:rPr>
                <a:t> in </a:t>
              </a:r>
              <a:r>
                <a:rPr lang="pl-PL" sz="2400" b="1" err="1">
                  <a:solidFill>
                    <a:schemeClr val="tx1"/>
                  </a:solidFill>
                  <a:hlinkClick r:id="rId4"/>
                </a:rPr>
                <a:t>Southeast</a:t>
              </a:r>
              <a:r>
                <a:rPr lang="pl-PL" sz="2400" b="1">
                  <a:solidFill>
                    <a:schemeClr val="tx1"/>
                  </a:solidFill>
                  <a:hlinkClick r:id="rId4"/>
                </a:rPr>
                <a:t> Europe (…)</a:t>
              </a:r>
              <a:endParaRPr lang="pl-PL" sz="2400" b="1">
                <a:solidFill>
                  <a:schemeClr val="tx1"/>
                </a:solidFill>
              </a:endParaRPr>
            </a:p>
          </p:txBody>
        </p:sp>
        <p:sp>
          <p:nvSpPr>
            <p:cNvPr id="9" name="Prostokąt 8">
              <a:extLst>
                <a:ext uri="{FF2B5EF4-FFF2-40B4-BE49-F238E27FC236}">
                  <a16:creationId xmlns:a16="http://schemas.microsoft.com/office/drawing/2014/main" id="{DE2E9F58-48A0-B122-5B2C-794B40BECD79}"/>
                </a:ext>
              </a:extLst>
            </p:cNvPr>
            <p:cNvSpPr/>
            <p:nvPr/>
          </p:nvSpPr>
          <p:spPr>
            <a:xfrm>
              <a:off x="14687811" y="9614106"/>
              <a:ext cx="8442047" cy="720000"/>
            </a:xfrm>
            <a:prstGeom prst="rect">
              <a:avLst/>
            </a:prstGeom>
            <a:solidFill>
              <a:schemeClr val="bg1">
                <a:lumMod val="85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l" defTabSz="1066800">
                <a:lnSpc>
                  <a:spcPct val="90000"/>
                </a:lnSpc>
                <a:spcBef>
                  <a:spcPct val="0"/>
                </a:spcBef>
                <a:spcAft>
                  <a:spcPct val="15000"/>
                </a:spcAft>
              </a:pPr>
              <a:r>
                <a:rPr lang="pl-PL" sz="2400" b="1" kern="1200" err="1">
                  <a:solidFill>
                    <a:schemeClr val="tx1"/>
                  </a:solidFill>
                  <a:hlinkClick r:id="rId5"/>
                </a:rPr>
                <a:t>HOPE</a:t>
              </a:r>
              <a:r>
                <a:rPr lang="pl-PL" sz="2400" b="1" kern="1200">
                  <a:solidFill>
                    <a:schemeClr val="tx1"/>
                  </a:solidFill>
                  <a:hlinkClick r:id="rId5"/>
                </a:rPr>
                <a:t> - </a:t>
              </a:r>
              <a:r>
                <a:rPr lang="pl-PL" sz="2400" b="1" kern="1200" err="1">
                  <a:solidFill>
                    <a:schemeClr val="tx1"/>
                  </a:solidFill>
                  <a:hlinkClick r:id="rId5"/>
                </a:rPr>
                <a:t>Holistic</a:t>
              </a:r>
              <a:r>
                <a:rPr lang="pl-PL" sz="2400" b="1" kern="1200">
                  <a:solidFill>
                    <a:schemeClr val="tx1"/>
                  </a:solidFill>
                  <a:hlinkClick r:id="rId5"/>
                </a:rPr>
                <a:t> </a:t>
              </a:r>
              <a:r>
                <a:rPr lang="pl-PL" sz="2400" b="1" kern="1200" err="1">
                  <a:solidFill>
                    <a:schemeClr val="tx1"/>
                  </a:solidFill>
                  <a:hlinkClick r:id="rId5"/>
                </a:rPr>
                <a:t>radicalisation</a:t>
              </a:r>
              <a:r>
                <a:rPr lang="pl-PL" sz="2400" b="1" kern="1200">
                  <a:solidFill>
                    <a:schemeClr val="tx1"/>
                  </a:solidFill>
                  <a:hlinkClick r:id="rId5"/>
                </a:rPr>
                <a:t> </a:t>
              </a:r>
              <a:r>
                <a:rPr lang="pl-PL" sz="2400" b="1" kern="1200" err="1">
                  <a:solidFill>
                    <a:schemeClr val="tx1"/>
                  </a:solidFill>
                  <a:hlinkClick r:id="rId5"/>
                </a:rPr>
                <a:t>Prevention</a:t>
              </a:r>
              <a:r>
                <a:rPr lang="pl-PL" sz="2400" b="1" kern="1200">
                  <a:solidFill>
                    <a:schemeClr val="tx1"/>
                  </a:solidFill>
                  <a:hlinkClick r:id="rId5"/>
                </a:rPr>
                <a:t> </a:t>
              </a:r>
              <a:r>
                <a:rPr lang="pl-PL" sz="2400" b="1" kern="1200" err="1">
                  <a:solidFill>
                    <a:schemeClr val="tx1"/>
                  </a:solidFill>
                  <a:hlinkClick r:id="rId5"/>
                </a:rPr>
                <a:t>initiativE</a:t>
              </a:r>
              <a:endParaRPr lang="pl-PL" sz="2400">
                <a:solidFill>
                  <a:schemeClr val="tx1"/>
                </a:solidFill>
              </a:endParaRPr>
            </a:p>
          </p:txBody>
        </p:sp>
        <p:sp>
          <p:nvSpPr>
            <p:cNvPr id="11" name="Prostokąt 10">
              <a:extLst>
                <a:ext uri="{FF2B5EF4-FFF2-40B4-BE49-F238E27FC236}">
                  <a16:creationId xmlns:a16="http://schemas.microsoft.com/office/drawing/2014/main" id="{0667CBA6-232B-7A0F-AEDB-5F9EACD2B140}"/>
                </a:ext>
              </a:extLst>
            </p:cNvPr>
            <p:cNvSpPr/>
            <p:nvPr/>
          </p:nvSpPr>
          <p:spPr>
            <a:xfrm>
              <a:off x="19306302" y="10723476"/>
              <a:ext cx="3823556" cy="720000"/>
            </a:xfrm>
            <a:prstGeom prst="rect">
              <a:avLst/>
            </a:prstGeom>
            <a:solidFill>
              <a:schemeClr val="bg1">
                <a:lumMod val="85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defTabSz="1066800">
                <a:lnSpc>
                  <a:spcPct val="90000"/>
                </a:lnSpc>
                <a:spcBef>
                  <a:spcPct val="0"/>
                </a:spcBef>
                <a:spcAft>
                  <a:spcPct val="15000"/>
                </a:spcAft>
              </a:pPr>
              <a:r>
                <a:rPr lang="pl-PL" sz="2400" b="1">
                  <a:solidFill>
                    <a:schemeClr val="tx1"/>
                  </a:solidFill>
                </a:rPr>
                <a:t>2 </a:t>
              </a:r>
              <a:r>
                <a:rPr lang="pl-PL" sz="2400" b="1" err="1">
                  <a:solidFill>
                    <a:schemeClr val="tx1"/>
                  </a:solidFill>
                </a:rPr>
                <a:t>PDPs</a:t>
              </a:r>
              <a:r>
                <a:rPr lang="pl-PL" sz="2400" b="1">
                  <a:solidFill>
                    <a:schemeClr val="tx1"/>
                  </a:solidFill>
                </a:rPr>
                <a:t> (</a:t>
              </a:r>
              <a:r>
                <a:rPr lang="pl-PL" sz="2400" b="1" err="1">
                  <a:solidFill>
                    <a:schemeClr val="tx1"/>
                  </a:solidFill>
                </a:rPr>
                <a:t>CoE</a:t>
              </a:r>
              <a:r>
                <a:rPr lang="pl-PL" sz="2400" b="1">
                  <a:solidFill>
                    <a:schemeClr val="tx1"/>
                  </a:solidFill>
                </a:rPr>
                <a:t> &amp; FRA)</a:t>
              </a:r>
            </a:p>
          </p:txBody>
        </p:sp>
        <p:sp>
          <p:nvSpPr>
            <p:cNvPr id="12" name="Prostokąt 11">
              <a:extLst>
                <a:ext uri="{FF2B5EF4-FFF2-40B4-BE49-F238E27FC236}">
                  <a16:creationId xmlns:a16="http://schemas.microsoft.com/office/drawing/2014/main" id="{FEEB7F4D-52C6-49A2-8A39-76229ECB4790}"/>
                </a:ext>
              </a:extLst>
            </p:cNvPr>
            <p:cNvSpPr/>
            <p:nvPr/>
          </p:nvSpPr>
          <p:spPr>
            <a:xfrm>
              <a:off x="12138090" y="4433116"/>
              <a:ext cx="3951454" cy="1900461"/>
            </a:xfrm>
            <a:prstGeom prst="rect">
              <a:avLst/>
            </a:prstGeom>
            <a:solidFill>
              <a:schemeClr val="accent4">
                <a:lumMod val="20000"/>
                <a:lumOff val="8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ctr" defTabSz="1066800">
                <a:lnSpc>
                  <a:spcPct val="90000"/>
                </a:lnSpc>
                <a:spcBef>
                  <a:spcPct val="0"/>
                </a:spcBef>
                <a:spcAft>
                  <a:spcPct val="15000"/>
                </a:spcAft>
              </a:pPr>
              <a:r>
                <a:rPr lang="pl-PL" sz="2800" b="1" kern="1200" dirty="0">
                  <a:solidFill>
                    <a:schemeClr val="tx1"/>
                  </a:solidFill>
                </a:rPr>
                <a:t>RF-YOUTH </a:t>
              </a:r>
              <a:r>
                <a:rPr lang="pl-PL" sz="2800" b="1" kern="1200" dirty="0" smtClean="0">
                  <a:solidFill>
                    <a:schemeClr val="tx1"/>
                  </a:solidFill>
                </a:rPr>
                <a:t>projekty</a:t>
              </a:r>
              <a:endParaRPr lang="pl-PL" sz="2800" b="1" kern="1200" dirty="0">
                <a:solidFill>
                  <a:schemeClr val="tx1"/>
                </a:solidFill>
              </a:endParaRPr>
            </a:p>
          </p:txBody>
        </p:sp>
        <p:sp>
          <p:nvSpPr>
            <p:cNvPr id="13" name="Prostokąt 12">
              <a:extLst>
                <a:ext uri="{FF2B5EF4-FFF2-40B4-BE49-F238E27FC236}">
                  <a16:creationId xmlns:a16="http://schemas.microsoft.com/office/drawing/2014/main" id="{50562441-1EFA-9389-B3A8-8F5A73EE7F6A}"/>
                </a:ext>
              </a:extLst>
            </p:cNvPr>
            <p:cNvSpPr/>
            <p:nvPr/>
          </p:nvSpPr>
          <p:spPr>
            <a:xfrm>
              <a:off x="1261282" y="6048099"/>
              <a:ext cx="10476754" cy="720000"/>
            </a:xfrm>
            <a:prstGeom prst="rect">
              <a:avLst/>
            </a:prstGeom>
            <a:solidFill>
              <a:schemeClr val="accent4">
                <a:lumMod val="20000"/>
                <a:lumOff val="8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l" defTabSz="1066800">
                <a:lnSpc>
                  <a:spcPct val="90000"/>
                </a:lnSpc>
                <a:spcBef>
                  <a:spcPct val="0"/>
                </a:spcBef>
                <a:spcAft>
                  <a:spcPct val="15000"/>
                </a:spcAft>
              </a:pPr>
              <a:r>
                <a:rPr lang="pl-PL" sz="2400" b="1" kern="1200" err="1">
                  <a:solidFill>
                    <a:schemeClr val="tx1"/>
                  </a:solidFill>
                  <a:hlinkClick r:id="rId6"/>
                </a:rPr>
                <a:t>Inclusion</a:t>
              </a:r>
              <a:r>
                <a:rPr lang="pl-PL" sz="2400" b="1" kern="1200">
                  <a:solidFill>
                    <a:schemeClr val="tx1"/>
                  </a:solidFill>
                  <a:hlinkClick r:id="rId6"/>
                </a:rPr>
                <a:t> </a:t>
              </a:r>
              <a:r>
                <a:rPr lang="pl-PL" sz="2400" b="1" kern="1200" err="1">
                  <a:solidFill>
                    <a:schemeClr val="tx1"/>
                  </a:solidFill>
                  <a:hlinkClick r:id="rId6"/>
                </a:rPr>
                <a:t>through</a:t>
              </a:r>
              <a:r>
                <a:rPr lang="pl-PL" sz="2400" b="1" kern="1200">
                  <a:solidFill>
                    <a:schemeClr val="tx1"/>
                  </a:solidFill>
                  <a:hlinkClick r:id="rId6"/>
                </a:rPr>
                <a:t> </a:t>
              </a:r>
              <a:r>
                <a:rPr lang="pl-PL" sz="2400" b="1" kern="1200" err="1">
                  <a:solidFill>
                    <a:schemeClr val="tx1"/>
                  </a:solidFill>
                  <a:hlinkClick r:id="rId6"/>
                </a:rPr>
                <a:t>sports</a:t>
              </a:r>
              <a:r>
                <a:rPr lang="pl-PL" sz="2400" b="1" kern="1200">
                  <a:solidFill>
                    <a:schemeClr val="tx1"/>
                  </a:solidFill>
                  <a:hlinkClick r:id="rId6"/>
                </a:rPr>
                <a:t> for </a:t>
              </a:r>
              <a:r>
                <a:rPr lang="pl-PL" sz="2400" b="1" kern="1200" err="1">
                  <a:solidFill>
                    <a:schemeClr val="tx1"/>
                  </a:solidFill>
                  <a:hlinkClick r:id="rId6"/>
                </a:rPr>
                <a:t>children</a:t>
              </a:r>
              <a:r>
                <a:rPr lang="pl-PL" sz="2400" b="1" kern="1200">
                  <a:solidFill>
                    <a:schemeClr val="tx1"/>
                  </a:solidFill>
                  <a:hlinkClick r:id="rId6"/>
                </a:rPr>
                <a:t> with </a:t>
              </a:r>
              <a:r>
                <a:rPr lang="pl-PL" sz="2400" b="1" kern="1200" err="1">
                  <a:solidFill>
                    <a:schemeClr val="tx1"/>
                  </a:solidFill>
                  <a:hlinkClick r:id="rId6"/>
                </a:rPr>
                <a:t>developmental</a:t>
              </a:r>
              <a:r>
                <a:rPr lang="pl-PL" sz="2400" b="1" kern="1200">
                  <a:solidFill>
                    <a:schemeClr val="tx1"/>
                  </a:solidFill>
                  <a:hlinkClick r:id="rId6"/>
                </a:rPr>
                <a:t> </a:t>
              </a:r>
              <a:r>
                <a:rPr lang="pl-PL" sz="2400" b="1" kern="1200" err="1">
                  <a:solidFill>
                    <a:schemeClr val="tx1"/>
                  </a:solidFill>
                  <a:hlinkClick r:id="rId6"/>
                </a:rPr>
                <a:t>disabilities</a:t>
              </a:r>
              <a:endParaRPr lang="pl-PL" sz="2400" b="1" kern="1200">
                <a:solidFill>
                  <a:schemeClr val="tx1"/>
                </a:solidFill>
              </a:endParaRPr>
            </a:p>
          </p:txBody>
        </p:sp>
        <p:sp>
          <p:nvSpPr>
            <p:cNvPr id="14" name="Prostokąt 13">
              <a:extLst>
                <a:ext uri="{FF2B5EF4-FFF2-40B4-BE49-F238E27FC236}">
                  <a16:creationId xmlns:a16="http://schemas.microsoft.com/office/drawing/2014/main" id="{4EB10314-015F-BA37-AF17-FC6FC2B3F5CE}"/>
                </a:ext>
              </a:extLst>
            </p:cNvPr>
            <p:cNvSpPr/>
            <p:nvPr/>
          </p:nvSpPr>
          <p:spPr>
            <a:xfrm>
              <a:off x="1274388" y="5073998"/>
              <a:ext cx="5226629" cy="720000"/>
            </a:xfrm>
            <a:prstGeom prst="rect">
              <a:avLst/>
            </a:prstGeom>
            <a:solidFill>
              <a:schemeClr val="accent4">
                <a:lumMod val="20000"/>
                <a:lumOff val="8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l" defTabSz="1066800">
                <a:lnSpc>
                  <a:spcPct val="90000"/>
                </a:lnSpc>
                <a:spcBef>
                  <a:spcPct val="0"/>
                </a:spcBef>
                <a:spcAft>
                  <a:spcPct val="15000"/>
                </a:spcAft>
              </a:pPr>
              <a:r>
                <a:rPr lang="pl-PL" sz="2400" b="1" kern="1200">
                  <a:solidFill>
                    <a:schemeClr val="tx1"/>
                  </a:solidFill>
                  <a:hlinkClick r:id="rId7"/>
                </a:rPr>
                <a:t>New Solutions to </a:t>
              </a:r>
              <a:r>
                <a:rPr lang="pl-PL" sz="2400" b="1" kern="1200" err="1">
                  <a:solidFill>
                    <a:schemeClr val="tx1"/>
                  </a:solidFill>
                  <a:hlinkClick r:id="rId7"/>
                </a:rPr>
                <a:t>Old</a:t>
              </a:r>
              <a:r>
                <a:rPr lang="pl-PL" sz="2400" b="1" kern="1200">
                  <a:solidFill>
                    <a:schemeClr val="tx1"/>
                  </a:solidFill>
                  <a:hlinkClick r:id="rId7"/>
                </a:rPr>
                <a:t> </a:t>
              </a:r>
              <a:r>
                <a:rPr lang="pl-PL" sz="2400" b="1" kern="1200" err="1">
                  <a:solidFill>
                    <a:schemeClr val="tx1"/>
                  </a:solidFill>
                  <a:hlinkClick r:id="rId7"/>
                </a:rPr>
                <a:t>Problems</a:t>
              </a:r>
              <a:endParaRPr lang="pl-PL" sz="2400" b="1" kern="1200">
                <a:solidFill>
                  <a:schemeClr val="tx1"/>
                </a:solidFill>
              </a:endParaRPr>
            </a:p>
          </p:txBody>
        </p:sp>
        <p:sp>
          <p:nvSpPr>
            <p:cNvPr id="15" name="Prostokąt 14">
              <a:extLst>
                <a:ext uri="{FF2B5EF4-FFF2-40B4-BE49-F238E27FC236}">
                  <a16:creationId xmlns:a16="http://schemas.microsoft.com/office/drawing/2014/main" id="{539E5D76-A040-DA09-E15D-76F41AC0B6E9}"/>
                </a:ext>
              </a:extLst>
            </p:cNvPr>
            <p:cNvSpPr/>
            <p:nvPr/>
          </p:nvSpPr>
          <p:spPr>
            <a:xfrm>
              <a:off x="1212871" y="2033991"/>
              <a:ext cx="2473188" cy="720000"/>
            </a:xfrm>
            <a:prstGeom prst="rect">
              <a:avLst/>
            </a:prstGeom>
            <a:solidFill>
              <a:schemeClr val="accent2">
                <a:lumMod val="60000"/>
                <a:lumOff val="4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ctr" defTabSz="1066800">
                <a:lnSpc>
                  <a:spcPct val="90000"/>
                </a:lnSpc>
                <a:spcBef>
                  <a:spcPct val="0"/>
                </a:spcBef>
                <a:spcAft>
                  <a:spcPct val="15000"/>
                </a:spcAft>
              </a:pPr>
              <a:r>
                <a:rPr lang="pl-PL" sz="2400" b="1" kern="1200" err="1">
                  <a:solidFill>
                    <a:schemeClr val="tx1"/>
                  </a:solidFill>
                  <a:hlinkClick r:id="rId8"/>
                </a:rPr>
                <a:t>ZEVInnovation</a:t>
              </a:r>
              <a:endParaRPr lang="pl-PL" sz="2400" b="1" kern="1200">
                <a:solidFill>
                  <a:schemeClr val="tx1"/>
                </a:solidFill>
              </a:endParaRPr>
            </a:p>
          </p:txBody>
        </p:sp>
        <p:sp>
          <p:nvSpPr>
            <p:cNvPr id="16" name="Prostokąt 15">
              <a:extLst>
                <a:ext uri="{FF2B5EF4-FFF2-40B4-BE49-F238E27FC236}">
                  <a16:creationId xmlns:a16="http://schemas.microsoft.com/office/drawing/2014/main" id="{8877F0BA-BB2A-1548-EBDC-2988361A8DBF}"/>
                </a:ext>
              </a:extLst>
            </p:cNvPr>
            <p:cNvSpPr/>
            <p:nvPr/>
          </p:nvSpPr>
          <p:spPr>
            <a:xfrm>
              <a:off x="4423485" y="2033991"/>
              <a:ext cx="1763295" cy="720000"/>
            </a:xfrm>
            <a:prstGeom prst="rect">
              <a:avLst/>
            </a:prstGeom>
            <a:solidFill>
              <a:schemeClr val="accent2">
                <a:lumMod val="60000"/>
                <a:lumOff val="4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ctr" defTabSz="1066800">
                <a:lnSpc>
                  <a:spcPct val="90000"/>
                </a:lnSpc>
                <a:spcBef>
                  <a:spcPct val="0"/>
                </a:spcBef>
                <a:spcAft>
                  <a:spcPct val="15000"/>
                </a:spcAft>
              </a:pPr>
              <a:r>
                <a:rPr lang="pl-PL" sz="2400" b="1" err="1">
                  <a:solidFill>
                    <a:schemeClr val="tx1"/>
                  </a:solidFill>
                  <a:hlinkClick r:id="rId9"/>
                </a:rPr>
                <a:t>TBFVnet</a:t>
              </a:r>
              <a:endParaRPr lang="pl-PL" sz="2400" b="1">
                <a:solidFill>
                  <a:schemeClr val="tx1"/>
                </a:solidFill>
              </a:endParaRPr>
            </a:p>
          </p:txBody>
        </p:sp>
        <p:sp>
          <p:nvSpPr>
            <p:cNvPr id="17" name="Prostokąt 16">
              <a:extLst>
                <a:ext uri="{FF2B5EF4-FFF2-40B4-BE49-F238E27FC236}">
                  <a16:creationId xmlns:a16="http://schemas.microsoft.com/office/drawing/2014/main" id="{3F57D7B0-BCC3-06B6-1D10-42363F6399C8}"/>
                </a:ext>
              </a:extLst>
            </p:cNvPr>
            <p:cNvSpPr/>
            <p:nvPr/>
          </p:nvSpPr>
          <p:spPr>
            <a:xfrm>
              <a:off x="6924206" y="2033991"/>
              <a:ext cx="1763295" cy="720000"/>
            </a:xfrm>
            <a:prstGeom prst="rect">
              <a:avLst/>
            </a:prstGeom>
            <a:solidFill>
              <a:schemeClr val="accent2">
                <a:lumMod val="60000"/>
                <a:lumOff val="4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ctr" defTabSz="1066800">
                <a:lnSpc>
                  <a:spcPct val="90000"/>
                </a:lnSpc>
                <a:spcBef>
                  <a:spcPct val="0"/>
                </a:spcBef>
                <a:spcAft>
                  <a:spcPct val="15000"/>
                </a:spcAft>
              </a:pPr>
              <a:r>
                <a:rPr lang="pl-PL" sz="2400" b="1" err="1">
                  <a:solidFill>
                    <a:schemeClr val="tx1"/>
                  </a:solidFill>
                  <a:hlinkClick r:id="rId10"/>
                </a:rPr>
                <a:t>Wingate</a:t>
              </a:r>
              <a:endParaRPr lang="pl-PL" sz="2400" b="1">
                <a:solidFill>
                  <a:schemeClr val="tx1"/>
                </a:solidFill>
              </a:endParaRPr>
            </a:p>
          </p:txBody>
        </p:sp>
        <p:sp>
          <p:nvSpPr>
            <p:cNvPr id="18" name="Prostokąt 17">
              <a:extLst>
                <a:ext uri="{FF2B5EF4-FFF2-40B4-BE49-F238E27FC236}">
                  <a16:creationId xmlns:a16="http://schemas.microsoft.com/office/drawing/2014/main" id="{CB1A1205-2C56-2C8C-D69F-452F07D36D3C}"/>
                </a:ext>
              </a:extLst>
            </p:cNvPr>
            <p:cNvSpPr/>
            <p:nvPr/>
          </p:nvSpPr>
          <p:spPr>
            <a:xfrm>
              <a:off x="9607361" y="2033991"/>
              <a:ext cx="3873028" cy="720000"/>
            </a:xfrm>
            <a:prstGeom prst="rect">
              <a:avLst/>
            </a:prstGeom>
            <a:solidFill>
              <a:schemeClr val="accent2">
                <a:lumMod val="60000"/>
                <a:lumOff val="4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ctr" defTabSz="1066800">
                <a:lnSpc>
                  <a:spcPct val="90000"/>
                </a:lnSpc>
                <a:spcBef>
                  <a:spcPct val="0"/>
                </a:spcBef>
                <a:spcAft>
                  <a:spcPct val="15000"/>
                </a:spcAft>
              </a:pPr>
              <a:r>
                <a:rPr lang="pl-PL" sz="2400" b="1" err="1">
                  <a:solidFill>
                    <a:schemeClr val="tx1"/>
                  </a:solidFill>
                  <a:hlinkClick r:id="rId11"/>
                </a:rPr>
                <a:t>Uncorking</a:t>
              </a:r>
              <a:r>
                <a:rPr lang="pl-PL" sz="2400" b="1">
                  <a:solidFill>
                    <a:schemeClr val="tx1"/>
                  </a:solidFill>
                  <a:hlinkClick r:id="rId11"/>
                </a:rPr>
                <a:t> </a:t>
              </a:r>
              <a:r>
                <a:rPr lang="pl-PL" sz="2400" b="1" err="1">
                  <a:solidFill>
                    <a:schemeClr val="tx1"/>
                  </a:solidFill>
                  <a:hlinkClick r:id="rId11"/>
                </a:rPr>
                <a:t>rural</a:t>
              </a:r>
              <a:r>
                <a:rPr lang="pl-PL" sz="2400" b="1">
                  <a:solidFill>
                    <a:schemeClr val="tx1"/>
                  </a:solidFill>
                  <a:hlinkClick r:id="rId11"/>
                </a:rPr>
                <a:t> </a:t>
              </a:r>
              <a:r>
                <a:rPr lang="pl-PL" sz="2400" b="1" err="1">
                  <a:solidFill>
                    <a:schemeClr val="tx1"/>
                  </a:solidFill>
                  <a:hlinkClick r:id="rId11"/>
                </a:rPr>
                <a:t>heritage</a:t>
              </a:r>
              <a:endParaRPr lang="pl-PL" sz="2400" b="1">
                <a:solidFill>
                  <a:schemeClr val="tx1"/>
                </a:solidFill>
              </a:endParaRPr>
            </a:p>
          </p:txBody>
        </p:sp>
        <p:sp>
          <p:nvSpPr>
            <p:cNvPr id="19" name="Prostokąt 18">
              <a:extLst>
                <a:ext uri="{FF2B5EF4-FFF2-40B4-BE49-F238E27FC236}">
                  <a16:creationId xmlns:a16="http://schemas.microsoft.com/office/drawing/2014/main" id="{CDE6A6DE-FDCD-0113-E2A6-4DD52CB29ED8}"/>
                </a:ext>
              </a:extLst>
            </p:cNvPr>
            <p:cNvSpPr/>
            <p:nvPr/>
          </p:nvSpPr>
          <p:spPr>
            <a:xfrm>
              <a:off x="1261282" y="10200949"/>
              <a:ext cx="4776004" cy="720000"/>
            </a:xfrm>
            <a:prstGeom prst="rect">
              <a:avLst/>
            </a:prstGeom>
            <a:solidFill>
              <a:schemeClr val="bg2">
                <a:lumMod val="20000"/>
                <a:lumOff val="8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defTabSz="1066800">
                <a:lnSpc>
                  <a:spcPct val="90000"/>
                </a:lnSpc>
                <a:spcBef>
                  <a:spcPct val="0"/>
                </a:spcBef>
                <a:spcAft>
                  <a:spcPct val="15000"/>
                </a:spcAft>
              </a:pPr>
              <a:r>
                <a:rPr lang="pl-PL" sz="2400" b="1" err="1">
                  <a:solidFill>
                    <a:schemeClr val="tx1"/>
                  </a:solidFill>
                  <a:hlinkClick r:id="rId12"/>
                </a:rPr>
                <a:t>Reclaim</a:t>
              </a:r>
              <a:r>
                <a:rPr lang="pl-PL" sz="2400" b="1">
                  <a:solidFill>
                    <a:schemeClr val="tx1"/>
                  </a:solidFill>
                  <a:hlinkClick r:id="rId12"/>
                </a:rPr>
                <a:t> </a:t>
              </a:r>
              <a:r>
                <a:rPr lang="pl-PL" sz="2400" b="1" err="1">
                  <a:solidFill>
                    <a:schemeClr val="tx1"/>
                  </a:solidFill>
                  <a:hlinkClick r:id="rId12"/>
                </a:rPr>
                <a:t>our</a:t>
              </a:r>
              <a:r>
                <a:rPr lang="pl-PL" sz="2400" b="1">
                  <a:solidFill>
                    <a:schemeClr val="tx1"/>
                  </a:solidFill>
                  <a:hlinkClick r:id="rId12"/>
                </a:rPr>
                <a:t> </a:t>
              </a:r>
              <a:r>
                <a:rPr lang="pl-PL" sz="2400" b="1" err="1">
                  <a:solidFill>
                    <a:schemeClr val="tx1"/>
                  </a:solidFill>
                  <a:hlinkClick r:id="rId12"/>
                </a:rPr>
                <a:t>Civil</a:t>
              </a:r>
              <a:r>
                <a:rPr lang="pl-PL" sz="2400" b="1">
                  <a:solidFill>
                    <a:schemeClr val="tx1"/>
                  </a:solidFill>
                  <a:hlinkClick r:id="rId12"/>
                </a:rPr>
                <a:t> Space!</a:t>
              </a:r>
              <a:endParaRPr lang="pl-PL" sz="2400" b="1">
                <a:solidFill>
                  <a:schemeClr val="tx1"/>
                </a:solidFill>
              </a:endParaRPr>
            </a:p>
          </p:txBody>
        </p:sp>
        <p:sp>
          <p:nvSpPr>
            <p:cNvPr id="20" name="Prostokąt 19">
              <a:extLst>
                <a:ext uri="{FF2B5EF4-FFF2-40B4-BE49-F238E27FC236}">
                  <a16:creationId xmlns:a16="http://schemas.microsoft.com/office/drawing/2014/main" id="{C6E0F20D-9DFB-6ECD-6496-D401D8209533}"/>
                </a:ext>
              </a:extLst>
            </p:cNvPr>
            <p:cNvSpPr/>
            <p:nvPr/>
          </p:nvSpPr>
          <p:spPr>
            <a:xfrm>
              <a:off x="5013759" y="9097780"/>
              <a:ext cx="2971800" cy="720000"/>
            </a:xfrm>
            <a:prstGeom prst="rect">
              <a:avLst/>
            </a:prstGeom>
            <a:solidFill>
              <a:schemeClr val="bg2">
                <a:lumMod val="20000"/>
                <a:lumOff val="8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defTabSz="1066800">
                <a:lnSpc>
                  <a:spcPct val="90000"/>
                </a:lnSpc>
                <a:spcBef>
                  <a:spcPct val="0"/>
                </a:spcBef>
                <a:spcAft>
                  <a:spcPct val="15000"/>
                </a:spcAft>
              </a:pPr>
              <a:r>
                <a:rPr lang="pl-PL" sz="2400" b="1">
                  <a:solidFill>
                    <a:schemeClr val="tx1"/>
                  </a:solidFill>
                  <a:hlinkClick r:id="rId13"/>
                </a:rPr>
                <a:t>CODE Europe</a:t>
              </a:r>
              <a:endParaRPr lang="pl-PL" sz="2400" b="1">
                <a:solidFill>
                  <a:schemeClr val="tx1"/>
                </a:solidFill>
              </a:endParaRPr>
            </a:p>
          </p:txBody>
        </p:sp>
        <p:sp>
          <p:nvSpPr>
            <p:cNvPr id="21" name="Prostokąt 20">
              <a:extLst>
                <a:ext uri="{FF2B5EF4-FFF2-40B4-BE49-F238E27FC236}">
                  <a16:creationId xmlns:a16="http://schemas.microsoft.com/office/drawing/2014/main" id="{9C988325-21D9-0F17-C76B-FFE4031305EE}"/>
                </a:ext>
              </a:extLst>
            </p:cNvPr>
            <p:cNvSpPr/>
            <p:nvPr/>
          </p:nvSpPr>
          <p:spPr>
            <a:xfrm>
              <a:off x="1313104" y="9114220"/>
              <a:ext cx="2971800" cy="720000"/>
            </a:xfrm>
            <a:prstGeom prst="rect">
              <a:avLst/>
            </a:prstGeom>
            <a:solidFill>
              <a:schemeClr val="bg2">
                <a:lumMod val="20000"/>
                <a:lumOff val="8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l" defTabSz="1066800">
                <a:lnSpc>
                  <a:spcPct val="90000"/>
                </a:lnSpc>
                <a:spcBef>
                  <a:spcPct val="0"/>
                </a:spcBef>
                <a:spcAft>
                  <a:spcPct val="15000"/>
                </a:spcAft>
              </a:pPr>
              <a:r>
                <a:rPr lang="pl-PL" sz="2400" b="1" kern="1200" err="1">
                  <a:solidFill>
                    <a:schemeClr val="tx1"/>
                  </a:solidFill>
                  <a:hlinkClick r:id="rId14"/>
                </a:rPr>
                <a:t>COMPETENCE</a:t>
              </a:r>
              <a:endParaRPr lang="pl-PL" sz="2400">
                <a:solidFill>
                  <a:schemeClr val="tx1"/>
                </a:solidFill>
              </a:endParaRPr>
            </a:p>
          </p:txBody>
        </p:sp>
        <p:sp>
          <p:nvSpPr>
            <p:cNvPr id="22" name="Prostokąt 21">
              <a:extLst>
                <a:ext uri="{FF2B5EF4-FFF2-40B4-BE49-F238E27FC236}">
                  <a16:creationId xmlns:a16="http://schemas.microsoft.com/office/drawing/2014/main" id="{A61747D1-91E4-ABB6-108C-97CD2115C42F}"/>
                </a:ext>
              </a:extLst>
            </p:cNvPr>
            <p:cNvSpPr/>
            <p:nvPr/>
          </p:nvSpPr>
          <p:spPr>
            <a:xfrm>
              <a:off x="16312744" y="2202909"/>
              <a:ext cx="5851921" cy="720000"/>
            </a:xfrm>
            <a:prstGeom prst="rect">
              <a:avLst/>
            </a:prstGeom>
            <a:solidFill>
              <a:schemeClr val="accent3">
                <a:lumMod val="40000"/>
                <a:lumOff val="6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l" defTabSz="1066800">
                <a:lnSpc>
                  <a:spcPct val="90000"/>
                </a:lnSpc>
                <a:spcBef>
                  <a:spcPct val="0"/>
                </a:spcBef>
                <a:spcAft>
                  <a:spcPct val="15000"/>
                </a:spcAft>
              </a:pPr>
              <a:r>
                <a:rPr lang="pl-PL" sz="2400" b="1" kern="1200" err="1">
                  <a:solidFill>
                    <a:schemeClr val="tx1"/>
                  </a:solidFill>
                  <a:hlinkClick r:id="rId15"/>
                </a:rPr>
                <a:t>Circular-based</a:t>
              </a:r>
              <a:r>
                <a:rPr lang="pl-PL" sz="2400" b="1" kern="1200">
                  <a:solidFill>
                    <a:schemeClr val="tx1"/>
                  </a:solidFill>
                  <a:hlinkClick r:id="rId15"/>
                </a:rPr>
                <a:t> waste management</a:t>
              </a:r>
              <a:endParaRPr lang="pl-PL" sz="2400" b="1" kern="1200">
                <a:solidFill>
                  <a:schemeClr val="tx1"/>
                </a:solidFill>
              </a:endParaRPr>
            </a:p>
          </p:txBody>
        </p:sp>
        <p:sp>
          <p:nvSpPr>
            <p:cNvPr id="23" name="Prostokąt 22">
              <a:extLst>
                <a:ext uri="{FF2B5EF4-FFF2-40B4-BE49-F238E27FC236}">
                  <a16:creationId xmlns:a16="http://schemas.microsoft.com/office/drawing/2014/main" id="{6AD9CA86-88A1-2818-CFC4-D44B5AFDC58E}"/>
                </a:ext>
              </a:extLst>
            </p:cNvPr>
            <p:cNvSpPr/>
            <p:nvPr/>
          </p:nvSpPr>
          <p:spPr>
            <a:xfrm>
              <a:off x="17746346" y="5796477"/>
              <a:ext cx="2984716" cy="720000"/>
            </a:xfrm>
            <a:prstGeom prst="rect">
              <a:avLst/>
            </a:prstGeom>
            <a:solidFill>
              <a:schemeClr val="accent3">
                <a:lumMod val="40000"/>
                <a:lumOff val="6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defTabSz="1066800">
                <a:lnSpc>
                  <a:spcPct val="90000"/>
                </a:lnSpc>
                <a:spcBef>
                  <a:spcPct val="0"/>
                </a:spcBef>
                <a:spcAft>
                  <a:spcPct val="15000"/>
                </a:spcAft>
              </a:pPr>
              <a:r>
                <a:rPr lang="pl-PL" sz="2400" b="1">
                  <a:solidFill>
                    <a:schemeClr val="tx1"/>
                  </a:solidFill>
                  <a:hlinkClick r:id="rId16"/>
                </a:rPr>
                <a:t>User4GeoEnergy</a:t>
              </a:r>
              <a:endParaRPr lang="pl-PL" sz="2400" b="1">
                <a:solidFill>
                  <a:schemeClr val="tx1"/>
                </a:solidFill>
              </a:endParaRPr>
            </a:p>
          </p:txBody>
        </p:sp>
        <p:sp>
          <p:nvSpPr>
            <p:cNvPr id="24" name="Prostokąt 23">
              <a:extLst>
                <a:ext uri="{FF2B5EF4-FFF2-40B4-BE49-F238E27FC236}">
                  <a16:creationId xmlns:a16="http://schemas.microsoft.com/office/drawing/2014/main" id="{72C31A53-7CE8-AB16-1E94-A2189C5484C6}"/>
                </a:ext>
              </a:extLst>
            </p:cNvPr>
            <p:cNvSpPr/>
            <p:nvPr/>
          </p:nvSpPr>
          <p:spPr>
            <a:xfrm>
              <a:off x="14883762" y="6929773"/>
              <a:ext cx="8459900" cy="857545"/>
            </a:xfrm>
            <a:prstGeom prst="rect">
              <a:avLst/>
            </a:prstGeom>
            <a:solidFill>
              <a:schemeClr val="accent3">
                <a:lumMod val="40000"/>
                <a:lumOff val="6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defTabSz="1066800">
                <a:lnSpc>
                  <a:spcPct val="90000"/>
                </a:lnSpc>
                <a:spcBef>
                  <a:spcPct val="0"/>
                </a:spcBef>
                <a:spcAft>
                  <a:spcPct val="15000"/>
                </a:spcAft>
              </a:pPr>
              <a:r>
                <a:rPr lang="en-US" sz="2400" b="1">
                  <a:solidFill>
                    <a:schemeClr val="tx1"/>
                  </a:solidFill>
                  <a:hlinkClick r:id="rId17"/>
                </a:rPr>
                <a:t>Building momentum for the long-term CCS deployment in the CEE region</a:t>
              </a:r>
              <a:endParaRPr lang="pl-PL" sz="2400" b="1">
                <a:solidFill>
                  <a:schemeClr val="tx1"/>
                </a:solidFill>
              </a:endParaRPr>
            </a:p>
          </p:txBody>
        </p:sp>
        <p:sp>
          <p:nvSpPr>
            <p:cNvPr id="25" name="Prostokąt 24">
              <a:extLst>
                <a:ext uri="{FF2B5EF4-FFF2-40B4-BE49-F238E27FC236}">
                  <a16:creationId xmlns:a16="http://schemas.microsoft.com/office/drawing/2014/main" id="{04DC7726-4600-A9ED-F081-80C77FCB2065}"/>
                </a:ext>
              </a:extLst>
            </p:cNvPr>
            <p:cNvSpPr/>
            <p:nvPr/>
          </p:nvSpPr>
          <p:spPr>
            <a:xfrm>
              <a:off x="19544915" y="3526874"/>
              <a:ext cx="2619750" cy="720000"/>
            </a:xfrm>
            <a:prstGeom prst="rect">
              <a:avLst/>
            </a:prstGeom>
            <a:solidFill>
              <a:schemeClr val="accent3">
                <a:lumMod val="40000"/>
                <a:lumOff val="6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defTabSz="1066800">
                <a:lnSpc>
                  <a:spcPct val="90000"/>
                </a:lnSpc>
                <a:spcBef>
                  <a:spcPct val="0"/>
                </a:spcBef>
                <a:spcAft>
                  <a:spcPct val="15000"/>
                </a:spcAft>
              </a:pPr>
              <a:r>
                <a:rPr lang="pl-PL" sz="2400" b="1">
                  <a:solidFill>
                    <a:schemeClr val="tx1"/>
                  </a:solidFill>
                  <a:hlinkClick r:id="rId18"/>
                </a:rPr>
                <a:t>EU-</a:t>
              </a:r>
              <a:r>
                <a:rPr lang="pl-PL" sz="2400" b="1" err="1">
                  <a:solidFill>
                    <a:schemeClr val="tx1"/>
                  </a:solidFill>
                  <a:hlinkClick r:id="rId18"/>
                </a:rPr>
                <a:t>WATERRES</a:t>
              </a:r>
              <a:endParaRPr lang="pl-PL" sz="2400" b="1">
                <a:solidFill>
                  <a:schemeClr val="tx1"/>
                </a:solidFill>
              </a:endParaRPr>
            </a:p>
          </p:txBody>
        </p:sp>
        <p:sp>
          <p:nvSpPr>
            <p:cNvPr id="26" name="Prostokąt 25">
              <a:extLst>
                <a:ext uri="{FF2B5EF4-FFF2-40B4-BE49-F238E27FC236}">
                  <a16:creationId xmlns:a16="http://schemas.microsoft.com/office/drawing/2014/main" id="{E0086869-561F-AD4F-FCE0-E79405B6CD0A}"/>
                </a:ext>
              </a:extLst>
            </p:cNvPr>
            <p:cNvSpPr/>
            <p:nvPr/>
          </p:nvSpPr>
          <p:spPr>
            <a:xfrm>
              <a:off x="16374009" y="4741016"/>
              <a:ext cx="2140128" cy="720000"/>
            </a:xfrm>
            <a:prstGeom prst="rect">
              <a:avLst/>
            </a:prstGeom>
            <a:solidFill>
              <a:schemeClr val="accent3">
                <a:lumMod val="40000"/>
                <a:lumOff val="6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defTabSz="1066800">
                <a:lnSpc>
                  <a:spcPct val="90000"/>
                </a:lnSpc>
                <a:spcBef>
                  <a:spcPct val="0"/>
                </a:spcBef>
                <a:spcAft>
                  <a:spcPct val="15000"/>
                </a:spcAft>
              </a:pPr>
              <a:r>
                <a:rPr lang="pl-PL" sz="2400" b="1" err="1">
                  <a:solidFill>
                    <a:schemeClr val="tx1"/>
                  </a:solidFill>
                  <a:hlinkClick r:id="rId19"/>
                </a:rPr>
                <a:t>BeeConSel</a:t>
              </a:r>
              <a:endParaRPr lang="pl-PL" sz="2400" b="1">
                <a:solidFill>
                  <a:schemeClr val="tx1"/>
                </a:solidFill>
              </a:endParaRPr>
            </a:p>
          </p:txBody>
        </p:sp>
        <p:sp>
          <p:nvSpPr>
            <p:cNvPr id="27" name="Prostokąt 26">
              <a:extLst>
                <a:ext uri="{FF2B5EF4-FFF2-40B4-BE49-F238E27FC236}">
                  <a16:creationId xmlns:a16="http://schemas.microsoft.com/office/drawing/2014/main" id="{90FD11CB-C249-2D55-4B86-306DB4AEEB0E}"/>
                </a:ext>
              </a:extLst>
            </p:cNvPr>
            <p:cNvSpPr/>
            <p:nvPr/>
          </p:nvSpPr>
          <p:spPr>
            <a:xfrm>
              <a:off x="19544915" y="4741016"/>
              <a:ext cx="2619750" cy="720000"/>
            </a:xfrm>
            <a:prstGeom prst="rect">
              <a:avLst/>
            </a:prstGeom>
            <a:solidFill>
              <a:schemeClr val="accent3">
                <a:lumMod val="40000"/>
                <a:lumOff val="6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defTabSz="1066800">
                <a:lnSpc>
                  <a:spcPct val="90000"/>
                </a:lnSpc>
                <a:spcBef>
                  <a:spcPct val="0"/>
                </a:spcBef>
                <a:spcAft>
                  <a:spcPct val="15000"/>
                </a:spcAft>
              </a:pPr>
              <a:r>
                <a:rPr lang="pl-PL" sz="2400" b="1">
                  <a:solidFill>
                    <a:schemeClr val="tx1"/>
                  </a:solidFill>
                  <a:hlinkClick r:id="rId20"/>
                </a:rPr>
                <a:t>Blue-</a:t>
              </a:r>
              <a:r>
                <a:rPr lang="pl-PL" sz="2400" b="1" err="1">
                  <a:solidFill>
                    <a:schemeClr val="tx1"/>
                  </a:solidFill>
                  <a:hlinkClick r:id="rId20"/>
                </a:rPr>
                <a:t>Greenway</a:t>
              </a:r>
              <a:endParaRPr lang="pl-PL" sz="2400" b="1">
                <a:solidFill>
                  <a:schemeClr val="tx1"/>
                </a:solidFill>
              </a:endParaRPr>
            </a:p>
          </p:txBody>
        </p:sp>
        <p:sp>
          <p:nvSpPr>
            <p:cNvPr id="28" name="Prostokąt 27">
              <a:extLst>
                <a:ext uri="{FF2B5EF4-FFF2-40B4-BE49-F238E27FC236}">
                  <a16:creationId xmlns:a16="http://schemas.microsoft.com/office/drawing/2014/main" id="{C843D2C6-1C66-5237-D22A-1E23702CDE23}"/>
                </a:ext>
              </a:extLst>
            </p:cNvPr>
            <p:cNvSpPr/>
            <p:nvPr/>
          </p:nvSpPr>
          <p:spPr>
            <a:xfrm>
              <a:off x="16397192" y="3525297"/>
              <a:ext cx="1689771" cy="720000"/>
            </a:xfrm>
            <a:prstGeom prst="rect">
              <a:avLst/>
            </a:prstGeom>
            <a:solidFill>
              <a:schemeClr val="accent3">
                <a:lumMod val="40000"/>
                <a:lumOff val="6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defTabSz="1066800">
                <a:lnSpc>
                  <a:spcPct val="90000"/>
                </a:lnSpc>
                <a:spcBef>
                  <a:spcPct val="0"/>
                </a:spcBef>
                <a:spcAft>
                  <a:spcPct val="15000"/>
                </a:spcAft>
              </a:pPr>
              <a:r>
                <a:rPr lang="pl-PL" sz="2400" b="1" err="1">
                  <a:solidFill>
                    <a:schemeClr val="tx1"/>
                  </a:solidFill>
                  <a:hlinkClick r:id="rId21"/>
                </a:rPr>
                <a:t>SUPMed</a:t>
              </a:r>
              <a:endParaRPr lang="pl-PL" sz="2400" b="1">
                <a:solidFill>
                  <a:schemeClr val="tx1"/>
                </a:solidFill>
              </a:endParaRPr>
            </a:p>
          </p:txBody>
        </p:sp>
      </p:grpSp>
    </p:spTree>
    <p:extLst>
      <p:ext uri="{BB962C8B-B14F-4D97-AF65-F5344CB8AC3E}">
        <p14:creationId xmlns:p14="http://schemas.microsoft.com/office/powerpoint/2010/main" val="39511588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upa 42">
            <a:extLst>
              <a:ext uri="{FF2B5EF4-FFF2-40B4-BE49-F238E27FC236}">
                <a16:creationId xmlns:a16="http://schemas.microsoft.com/office/drawing/2014/main" id="{B8EB4697-95C7-7CE2-8B68-36C0139214D9}"/>
              </a:ext>
            </a:extLst>
          </p:cNvPr>
          <p:cNvGrpSpPr/>
          <p:nvPr/>
        </p:nvGrpSpPr>
        <p:grpSpPr>
          <a:xfrm>
            <a:off x="12477816" y="5394186"/>
            <a:ext cx="10705441" cy="2067805"/>
            <a:chOff x="12407477" y="4884232"/>
            <a:chExt cx="10705441" cy="2067805"/>
          </a:xfrm>
        </p:grpSpPr>
        <p:sp>
          <p:nvSpPr>
            <p:cNvPr id="39" name="Prostokąt 38">
              <a:extLst>
                <a:ext uri="{FF2B5EF4-FFF2-40B4-BE49-F238E27FC236}">
                  <a16:creationId xmlns:a16="http://schemas.microsoft.com/office/drawing/2014/main" id="{3EE6DC2C-D921-0FCD-1009-5CC6D031CC18}"/>
                </a:ext>
              </a:extLst>
            </p:cNvPr>
            <p:cNvSpPr/>
            <p:nvPr/>
          </p:nvSpPr>
          <p:spPr>
            <a:xfrm>
              <a:off x="12407477" y="4884232"/>
              <a:ext cx="10705441" cy="2067805"/>
            </a:xfrm>
            <a:prstGeom prst="rect">
              <a:avLst/>
            </a:prstGeom>
            <a:solidFill>
              <a:schemeClr val="accent4">
                <a:lumMod val="60000"/>
                <a:lumOff val="4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pl-PL" sz="2800" b="1" dirty="0">
                  <a:solidFill>
                    <a:schemeClr val="accent4">
                      <a:lumMod val="75000"/>
                    </a:schemeClr>
                  </a:solidFill>
                </a:rPr>
                <a:t>ZAMERANÉ NA PODNIKANIE</a:t>
              </a:r>
              <a:endParaRPr lang="pl-PL" sz="2800" b="1" dirty="0">
                <a:solidFill>
                  <a:schemeClr val="accent4">
                    <a:lumMod val="75000"/>
                  </a:schemeClr>
                </a:solidFill>
              </a:endParaRPr>
            </a:p>
          </p:txBody>
        </p:sp>
        <p:sp>
          <p:nvSpPr>
            <p:cNvPr id="18" name="Prostokąt 17">
              <a:extLst>
                <a:ext uri="{FF2B5EF4-FFF2-40B4-BE49-F238E27FC236}">
                  <a16:creationId xmlns:a16="http://schemas.microsoft.com/office/drawing/2014/main" id="{4AB3A242-B16F-05FA-BC3D-E2208B6CC6CA}"/>
                </a:ext>
              </a:extLst>
            </p:cNvPr>
            <p:cNvSpPr/>
            <p:nvPr/>
          </p:nvSpPr>
          <p:spPr>
            <a:xfrm>
              <a:off x="20181507" y="5723505"/>
              <a:ext cx="2216954" cy="720000"/>
            </a:xfrm>
            <a:prstGeom prst="rect">
              <a:avLst/>
            </a:prstGeom>
            <a:solidFill>
              <a:schemeClr val="accent4">
                <a:lumMod val="60000"/>
                <a:lumOff val="4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l" defTabSz="1066800">
                <a:lnSpc>
                  <a:spcPct val="90000"/>
                </a:lnSpc>
                <a:spcBef>
                  <a:spcPct val="0"/>
                </a:spcBef>
                <a:spcAft>
                  <a:spcPct val="15000"/>
                </a:spcAft>
              </a:pPr>
              <a:r>
                <a:rPr lang="pl-PL" sz="2400" b="1" err="1">
                  <a:solidFill>
                    <a:schemeClr val="tx1"/>
                  </a:solidFill>
                </a:rPr>
                <a:t>SOCIALNEET</a:t>
              </a:r>
              <a:endParaRPr lang="pl-PL" sz="2400">
                <a:solidFill>
                  <a:schemeClr val="tx1"/>
                </a:solidFill>
              </a:endParaRPr>
            </a:p>
          </p:txBody>
        </p:sp>
        <p:sp>
          <p:nvSpPr>
            <p:cNvPr id="20" name="Prostokąt 19">
              <a:extLst>
                <a:ext uri="{FF2B5EF4-FFF2-40B4-BE49-F238E27FC236}">
                  <a16:creationId xmlns:a16="http://schemas.microsoft.com/office/drawing/2014/main" id="{03FFB7B5-B7E6-BDDD-1A1F-D81949982552}"/>
                </a:ext>
              </a:extLst>
            </p:cNvPr>
            <p:cNvSpPr/>
            <p:nvPr/>
          </p:nvSpPr>
          <p:spPr>
            <a:xfrm>
              <a:off x="18135920" y="5723505"/>
              <a:ext cx="1032022" cy="720000"/>
            </a:xfrm>
            <a:prstGeom prst="rect">
              <a:avLst/>
            </a:prstGeom>
            <a:solidFill>
              <a:schemeClr val="accent4">
                <a:lumMod val="60000"/>
                <a:lumOff val="4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l" defTabSz="1066800">
                <a:lnSpc>
                  <a:spcPct val="90000"/>
                </a:lnSpc>
                <a:spcBef>
                  <a:spcPct val="0"/>
                </a:spcBef>
                <a:spcAft>
                  <a:spcPct val="15000"/>
                </a:spcAft>
              </a:pPr>
              <a:r>
                <a:rPr lang="pl-PL" sz="2400" b="1" err="1">
                  <a:solidFill>
                    <a:schemeClr val="tx1"/>
                  </a:solidFill>
                  <a:hlinkClick r:id="rId3"/>
                </a:rPr>
                <a:t>YES</a:t>
              </a:r>
              <a:r>
                <a:rPr lang="pl-PL" sz="2400" b="1">
                  <a:solidFill>
                    <a:schemeClr val="tx1"/>
                  </a:solidFill>
                  <a:hlinkClick r:id="rId3"/>
                </a:rPr>
                <a:t>!</a:t>
              </a:r>
              <a:endParaRPr lang="pl-PL" sz="2400">
                <a:solidFill>
                  <a:schemeClr val="tx1"/>
                </a:solidFill>
              </a:endParaRPr>
            </a:p>
          </p:txBody>
        </p:sp>
        <p:sp>
          <p:nvSpPr>
            <p:cNvPr id="34" name="Prostokąt 33">
              <a:extLst>
                <a:ext uri="{FF2B5EF4-FFF2-40B4-BE49-F238E27FC236}">
                  <a16:creationId xmlns:a16="http://schemas.microsoft.com/office/drawing/2014/main" id="{12F25865-F0BD-705B-D1A1-7C12D1427AF0}"/>
                </a:ext>
              </a:extLst>
            </p:cNvPr>
            <p:cNvSpPr/>
            <p:nvPr/>
          </p:nvSpPr>
          <p:spPr>
            <a:xfrm>
              <a:off x="13133018" y="5725612"/>
              <a:ext cx="4132429" cy="720000"/>
            </a:xfrm>
            <a:prstGeom prst="rect">
              <a:avLst/>
            </a:prstGeom>
            <a:solidFill>
              <a:schemeClr val="accent4">
                <a:lumMod val="60000"/>
                <a:lumOff val="4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l" defTabSz="1066800">
                <a:lnSpc>
                  <a:spcPct val="90000"/>
                </a:lnSpc>
                <a:spcBef>
                  <a:spcPct val="0"/>
                </a:spcBef>
                <a:spcAft>
                  <a:spcPct val="15000"/>
                </a:spcAft>
              </a:pPr>
              <a:r>
                <a:rPr lang="pl-PL" sz="2400" b="1" err="1">
                  <a:solidFill>
                    <a:schemeClr val="tx1"/>
                  </a:solidFill>
                </a:rPr>
                <a:t>NEETs</a:t>
              </a:r>
              <a:r>
                <a:rPr lang="pl-PL" sz="2400" b="1">
                  <a:solidFill>
                    <a:schemeClr val="tx1"/>
                  </a:solidFill>
                </a:rPr>
                <a:t> in </a:t>
              </a:r>
              <a:r>
                <a:rPr lang="pl-PL" sz="2400" b="1" err="1">
                  <a:solidFill>
                    <a:schemeClr val="tx1"/>
                  </a:solidFill>
                </a:rPr>
                <a:t>enterpreneurship</a:t>
              </a:r>
              <a:endParaRPr lang="pl-PL" sz="2400">
                <a:solidFill>
                  <a:schemeClr val="tx1"/>
                </a:solidFill>
              </a:endParaRPr>
            </a:p>
          </p:txBody>
        </p:sp>
      </p:grpSp>
      <p:grpSp>
        <p:nvGrpSpPr>
          <p:cNvPr id="44" name="Grupa 43">
            <a:extLst>
              <a:ext uri="{FF2B5EF4-FFF2-40B4-BE49-F238E27FC236}">
                <a16:creationId xmlns:a16="http://schemas.microsoft.com/office/drawing/2014/main" id="{8B7F7C81-5523-3D12-D16B-2A6F84AFA9D2}"/>
              </a:ext>
            </a:extLst>
          </p:cNvPr>
          <p:cNvGrpSpPr/>
          <p:nvPr/>
        </p:nvGrpSpPr>
        <p:grpSpPr>
          <a:xfrm>
            <a:off x="12477815" y="7920986"/>
            <a:ext cx="10705441" cy="4002596"/>
            <a:chOff x="12407476" y="7411032"/>
            <a:chExt cx="10705441" cy="4002596"/>
          </a:xfrm>
        </p:grpSpPr>
        <p:sp>
          <p:nvSpPr>
            <p:cNvPr id="2" name="Prostokąt 1">
              <a:extLst>
                <a:ext uri="{FF2B5EF4-FFF2-40B4-BE49-F238E27FC236}">
                  <a16:creationId xmlns:a16="http://schemas.microsoft.com/office/drawing/2014/main" id="{7A675408-BBE3-F426-E2CD-E12E584875D1}"/>
                </a:ext>
              </a:extLst>
            </p:cNvPr>
            <p:cNvSpPr/>
            <p:nvPr/>
          </p:nvSpPr>
          <p:spPr>
            <a:xfrm>
              <a:off x="12407476" y="7411032"/>
              <a:ext cx="10705441" cy="400259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pl-PL" sz="2800" b="1" dirty="0">
                  <a:solidFill>
                    <a:schemeClr val="accent1"/>
                  </a:solidFill>
                </a:rPr>
                <a:t>ZAMERANÉ NA NOVÉ </a:t>
              </a:r>
              <a:r>
                <a:rPr lang="pl-PL" sz="2800" b="1" dirty="0" smtClean="0">
                  <a:solidFill>
                    <a:schemeClr val="accent1"/>
                  </a:solidFill>
                </a:rPr>
                <a:t>ZRUČNOSTI</a:t>
              </a:r>
              <a:endParaRPr lang="pl-PL" sz="2800" b="1" dirty="0">
                <a:solidFill>
                  <a:schemeClr val="accent1"/>
                </a:solidFill>
              </a:endParaRPr>
            </a:p>
          </p:txBody>
        </p:sp>
        <p:sp>
          <p:nvSpPr>
            <p:cNvPr id="11" name="Prostokąt 10">
              <a:extLst>
                <a:ext uri="{FF2B5EF4-FFF2-40B4-BE49-F238E27FC236}">
                  <a16:creationId xmlns:a16="http://schemas.microsoft.com/office/drawing/2014/main" id="{CADBBA00-149B-135E-5F0B-42176579AEBA}"/>
                </a:ext>
              </a:extLst>
            </p:cNvPr>
            <p:cNvSpPr/>
            <p:nvPr/>
          </p:nvSpPr>
          <p:spPr>
            <a:xfrm>
              <a:off x="17024335" y="9247960"/>
              <a:ext cx="1982965" cy="720000"/>
            </a:xfrm>
            <a:prstGeom prst="rect">
              <a:avLst/>
            </a:prstGeom>
            <a:solidFill>
              <a:schemeClr val="accent1">
                <a:lumMod val="60000"/>
                <a:lumOff val="4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l" defTabSz="1066800">
                <a:lnSpc>
                  <a:spcPct val="90000"/>
                </a:lnSpc>
                <a:spcBef>
                  <a:spcPct val="0"/>
                </a:spcBef>
                <a:spcAft>
                  <a:spcPct val="15000"/>
                </a:spcAft>
              </a:pPr>
              <a:r>
                <a:rPr lang="pl-PL" sz="2400" b="1">
                  <a:solidFill>
                    <a:schemeClr val="tx1"/>
                  </a:solidFill>
                  <a:hlinkClick r:id="rId4"/>
                </a:rPr>
                <a:t>Go </a:t>
              </a:r>
              <a:r>
                <a:rPr lang="pl-PL" sz="2400" b="1" err="1">
                  <a:solidFill>
                    <a:schemeClr val="tx1"/>
                  </a:solidFill>
                  <a:hlinkClick r:id="rId4"/>
                </a:rPr>
                <a:t>remote</a:t>
              </a:r>
              <a:r>
                <a:rPr lang="pl-PL" sz="2400" b="1">
                  <a:solidFill>
                    <a:schemeClr val="tx1"/>
                  </a:solidFill>
                  <a:hlinkClick r:id="rId4"/>
                </a:rPr>
                <a:t>!</a:t>
              </a:r>
              <a:endParaRPr lang="pl-PL" sz="2400">
                <a:solidFill>
                  <a:schemeClr val="tx1"/>
                </a:solidFill>
              </a:endParaRPr>
            </a:p>
          </p:txBody>
        </p:sp>
        <p:sp>
          <p:nvSpPr>
            <p:cNvPr id="12" name="Prostokąt 11">
              <a:extLst>
                <a:ext uri="{FF2B5EF4-FFF2-40B4-BE49-F238E27FC236}">
                  <a16:creationId xmlns:a16="http://schemas.microsoft.com/office/drawing/2014/main" id="{EF4EB272-9A89-BAD7-AEB1-8FBE99802455}"/>
                </a:ext>
              </a:extLst>
            </p:cNvPr>
            <p:cNvSpPr/>
            <p:nvPr/>
          </p:nvSpPr>
          <p:spPr>
            <a:xfrm>
              <a:off x="13133018" y="8149496"/>
              <a:ext cx="4928374" cy="720000"/>
            </a:xfrm>
            <a:prstGeom prst="rect">
              <a:avLst/>
            </a:prstGeom>
            <a:solidFill>
              <a:schemeClr val="accent1">
                <a:lumMod val="60000"/>
                <a:lumOff val="4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l" defTabSz="1066800">
                <a:lnSpc>
                  <a:spcPct val="90000"/>
                </a:lnSpc>
                <a:spcBef>
                  <a:spcPct val="0"/>
                </a:spcBef>
                <a:spcAft>
                  <a:spcPct val="15000"/>
                </a:spcAft>
              </a:pPr>
              <a:r>
                <a:rPr lang="pl-PL" sz="2400" b="1">
                  <a:solidFill>
                    <a:schemeClr val="tx1"/>
                  </a:solidFill>
                  <a:hlinkClick r:id="rId5"/>
                </a:rPr>
                <a:t>Young Service Steward Program</a:t>
              </a:r>
              <a:endParaRPr lang="pl-PL" sz="2400">
                <a:solidFill>
                  <a:schemeClr val="tx1"/>
                </a:solidFill>
              </a:endParaRPr>
            </a:p>
          </p:txBody>
        </p:sp>
        <p:sp>
          <p:nvSpPr>
            <p:cNvPr id="17" name="Prostokąt 16">
              <a:extLst>
                <a:ext uri="{FF2B5EF4-FFF2-40B4-BE49-F238E27FC236}">
                  <a16:creationId xmlns:a16="http://schemas.microsoft.com/office/drawing/2014/main" id="{8F531FFB-D9F6-5E33-C2E0-02BC7AD0C466}"/>
                </a:ext>
              </a:extLst>
            </p:cNvPr>
            <p:cNvSpPr/>
            <p:nvPr/>
          </p:nvSpPr>
          <p:spPr>
            <a:xfrm>
              <a:off x="19437761" y="9247960"/>
              <a:ext cx="1163924" cy="720000"/>
            </a:xfrm>
            <a:prstGeom prst="rect">
              <a:avLst/>
            </a:prstGeom>
            <a:solidFill>
              <a:schemeClr val="accent1">
                <a:lumMod val="60000"/>
                <a:lumOff val="4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l" defTabSz="1066800">
                <a:lnSpc>
                  <a:spcPct val="90000"/>
                </a:lnSpc>
                <a:spcBef>
                  <a:spcPct val="0"/>
                </a:spcBef>
                <a:spcAft>
                  <a:spcPct val="15000"/>
                </a:spcAft>
              </a:pPr>
              <a:r>
                <a:rPr lang="pl-PL" sz="2400" b="1">
                  <a:solidFill>
                    <a:schemeClr val="tx1"/>
                  </a:solidFill>
                </a:rPr>
                <a:t>CODE</a:t>
              </a:r>
              <a:endParaRPr lang="pl-PL" sz="2400">
                <a:solidFill>
                  <a:schemeClr val="tx1"/>
                </a:solidFill>
              </a:endParaRPr>
            </a:p>
          </p:txBody>
        </p:sp>
        <p:sp>
          <p:nvSpPr>
            <p:cNvPr id="24" name="Prostokąt 23">
              <a:extLst>
                <a:ext uri="{FF2B5EF4-FFF2-40B4-BE49-F238E27FC236}">
                  <a16:creationId xmlns:a16="http://schemas.microsoft.com/office/drawing/2014/main" id="{AFAC1F2A-11E6-0114-D99B-91F36750ADA6}"/>
                </a:ext>
              </a:extLst>
            </p:cNvPr>
            <p:cNvSpPr/>
            <p:nvPr/>
          </p:nvSpPr>
          <p:spPr>
            <a:xfrm>
              <a:off x="15189146" y="9228328"/>
              <a:ext cx="1330586" cy="720000"/>
            </a:xfrm>
            <a:prstGeom prst="rect">
              <a:avLst/>
            </a:prstGeom>
            <a:solidFill>
              <a:schemeClr val="accent1">
                <a:lumMod val="60000"/>
                <a:lumOff val="4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l" defTabSz="1066800">
                <a:lnSpc>
                  <a:spcPct val="90000"/>
                </a:lnSpc>
                <a:spcBef>
                  <a:spcPct val="0"/>
                </a:spcBef>
                <a:spcAft>
                  <a:spcPct val="15000"/>
                </a:spcAft>
              </a:pPr>
              <a:r>
                <a:rPr lang="pl-PL" sz="2400" b="1" err="1">
                  <a:solidFill>
                    <a:schemeClr val="tx1"/>
                  </a:solidFill>
                </a:rPr>
                <a:t>NESET</a:t>
              </a:r>
              <a:endParaRPr lang="pl-PL" sz="2400">
                <a:solidFill>
                  <a:schemeClr val="tx1"/>
                </a:solidFill>
              </a:endParaRPr>
            </a:p>
          </p:txBody>
        </p:sp>
        <p:sp>
          <p:nvSpPr>
            <p:cNvPr id="25" name="Prostokąt 24">
              <a:extLst>
                <a:ext uri="{FF2B5EF4-FFF2-40B4-BE49-F238E27FC236}">
                  <a16:creationId xmlns:a16="http://schemas.microsoft.com/office/drawing/2014/main" id="{4E511518-E960-6969-AC8E-521900C7EA3B}"/>
                </a:ext>
              </a:extLst>
            </p:cNvPr>
            <p:cNvSpPr/>
            <p:nvPr/>
          </p:nvSpPr>
          <p:spPr>
            <a:xfrm>
              <a:off x="19437761" y="8149496"/>
              <a:ext cx="2971800" cy="720000"/>
            </a:xfrm>
            <a:prstGeom prst="rect">
              <a:avLst/>
            </a:prstGeom>
            <a:solidFill>
              <a:schemeClr val="accent1">
                <a:lumMod val="60000"/>
                <a:lumOff val="4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l" defTabSz="1066800">
                <a:lnSpc>
                  <a:spcPct val="90000"/>
                </a:lnSpc>
                <a:spcBef>
                  <a:spcPct val="0"/>
                </a:spcBef>
                <a:spcAft>
                  <a:spcPct val="15000"/>
                </a:spcAft>
              </a:pPr>
              <a:r>
                <a:rPr lang="pl-PL" sz="2400" b="1" err="1">
                  <a:solidFill>
                    <a:schemeClr val="tx1"/>
                  </a:solidFill>
                </a:rPr>
                <a:t>Social</a:t>
              </a:r>
              <a:r>
                <a:rPr lang="pl-PL" sz="2400" b="1">
                  <a:solidFill>
                    <a:schemeClr val="tx1"/>
                  </a:solidFill>
                </a:rPr>
                <a:t> </a:t>
              </a:r>
              <a:r>
                <a:rPr lang="pl-PL" sz="2400" b="1" err="1">
                  <a:solidFill>
                    <a:schemeClr val="tx1"/>
                  </a:solidFill>
                </a:rPr>
                <a:t>Innovators</a:t>
              </a:r>
              <a:endParaRPr lang="pl-PL" sz="2400">
                <a:solidFill>
                  <a:schemeClr val="tx1"/>
                </a:solidFill>
              </a:endParaRPr>
            </a:p>
          </p:txBody>
        </p:sp>
        <p:sp>
          <p:nvSpPr>
            <p:cNvPr id="29" name="Prostokąt 28">
              <a:extLst>
                <a:ext uri="{FF2B5EF4-FFF2-40B4-BE49-F238E27FC236}">
                  <a16:creationId xmlns:a16="http://schemas.microsoft.com/office/drawing/2014/main" id="{AA141D05-F951-D284-8F84-D08165DA04D4}"/>
                </a:ext>
              </a:extLst>
            </p:cNvPr>
            <p:cNvSpPr/>
            <p:nvPr/>
          </p:nvSpPr>
          <p:spPr>
            <a:xfrm>
              <a:off x="13133018" y="10388502"/>
              <a:ext cx="1930329" cy="720000"/>
            </a:xfrm>
            <a:prstGeom prst="rect">
              <a:avLst/>
            </a:prstGeom>
            <a:solidFill>
              <a:schemeClr val="accent1">
                <a:lumMod val="60000"/>
                <a:lumOff val="4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l" defTabSz="1066800">
                <a:lnSpc>
                  <a:spcPct val="90000"/>
                </a:lnSpc>
                <a:spcBef>
                  <a:spcPct val="0"/>
                </a:spcBef>
                <a:spcAft>
                  <a:spcPct val="15000"/>
                </a:spcAft>
              </a:pPr>
              <a:r>
                <a:rPr lang="pl-PL" sz="2400" b="1">
                  <a:solidFill>
                    <a:schemeClr val="tx1"/>
                  </a:solidFill>
                </a:rPr>
                <a:t>IPS4NEETs</a:t>
              </a:r>
              <a:endParaRPr lang="pl-PL" sz="2400">
                <a:solidFill>
                  <a:schemeClr val="tx1"/>
                </a:solidFill>
              </a:endParaRPr>
            </a:p>
          </p:txBody>
        </p:sp>
        <p:sp>
          <p:nvSpPr>
            <p:cNvPr id="30" name="Prostokąt 29">
              <a:extLst>
                <a:ext uri="{FF2B5EF4-FFF2-40B4-BE49-F238E27FC236}">
                  <a16:creationId xmlns:a16="http://schemas.microsoft.com/office/drawing/2014/main" id="{5B5AFC31-E960-572B-2712-605AC23E343F}"/>
                </a:ext>
              </a:extLst>
            </p:cNvPr>
            <p:cNvSpPr/>
            <p:nvPr/>
          </p:nvSpPr>
          <p:spPr>
            <a:xfrm>
              <a:off x="15854439" y="10388502"/>
              <a:ext cx="1146085" cy="720000"/>
            </a:xfrm>
            <a:prstGeom prst="rect">
              <a:avLst/>
            </a:prstGeom>
            <a:solidFill>
              <a:schemeClr val="accent1">
                <a:lumMod val="60000"/>
                <a:lumOff val="4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l" defTabSz="1066800">
                <a:lnSpc>
                  <a:spcPct val="90000"/>
                </a:lnSpc>
                <a:spcBef>
                  <a:spcPct val="0"/>
                </a:spcBef>
                <a:spcAft>
                  <a:spcPct val="15000"/>
                </a:spcAft>
              </a:pPr>
              <a:r>
                <a:rPr lang="pl-PL" sz="2400" b="1" err="1">
                  <a:solidFill>
                    <a:schemeClr val="tx1"/>
                  </a:solidFill>
                  <a:hlinkClick r:id="rId6"/>
                </a:rPr>
                <a:t>DARE</a:t>
              </a:r>
              <a:endParaRPr lang="pl-PL" sz="2400">
                <a:solidFill>
                  <a:schemeClr val="tx1"/>
                </a:solidFill>
              </a:endParaRPr>
            </a:p>
          </p:txBody>
        </p:sp>
        <p:sp>
          <p:nvSpPr>
            <p:cNvPr id="31" name="Prostokąt 30">
              <a:extLst>
                <a:ext uri="{FF2B5EF4-FFF2-40B4-BE49-F238E27FC236}">
                  <a16:creationId xmlns:a16="http://schemas.microsoft.com/office/drawing/2014/main" id="{6D361945-FDAB-9816-73FB-532739AD7C93}"/>
                </a:ext>
              </a:extLst>
            </p:cNvPr>
            <p:cNvSpPr/>
            <p:nvPr/>
          </p:nvSpPr>
          <p:spPr>
            <a:xfrm>
              <a:off x="17760196" y="10388502"/>
              <a:ext cx="1205460" cy="720000"/>
            </a:xfrm>
            <a:prstGeom prst="rect">
              <a:avLst/>
            </a:prstGeom>
            <a:solidFill>
              <a:schemeClr val="accent1">
                <a:lumMod val="60000"/>
                <a:lumOff val="4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l" defTabSz="1066800">
                <a:lnSpc>
                  <a:spcPct val="90000"/>
                </a:lnSpc>
                <a:spcBef>
                  <a:spcPct val="0"/>
                </a:spcBef>
                <a:spcAft>
                  <a:spcPct val="15000"/>
                </a:spcAft>
              </a:pPr>
              <a:r>
                <a:rPr lang="pl-PL" sz="2400" b="1" err="1">
                  <a:solidFill>
                    <a:schemeClr val="tx1"/>
                  </a:solidFill>
                </a:rPr>
                <a:t>EDIBO</a:t>
              </a:r>
              <a:endParaRPr lang="pl-PL" sz="2400">
                <a:solidFill>
                  <a:schemeClr val="tx1"/>
                </a:solidFill>
              </a:endParaRPr>
            </a:p>
          </p:txBody>
        </p:sp>
        <p:sp>
          <p:nvSpPr>
            <p:cNvPr id="35" name="Prostokąt 34">
              <a:extLst>
                <a:ext uri="{FF2B5EF4-FFF2-40B4-BE49-F238E27FC236}">
                  <a16:creationId xmlns:a16="http://schemas.microsoft.com/office/drawing/2014/main" id="{3202FCD3-065A-1CA1-5C80-D280D97621AD}"/>
                </a:ext>
              </a:extLst>
            </p:cNvPr>
            <p:cNvSpPr/>
            <p:nvPr/>
          </p:nvSpPr>
          <p:spPr>
            <a:xfrm>
              <a:off x="13133018" y="9247960"/>
              <a:ext cx="1330586" cy="720000"/>
            </a:xfrm>
            <a:prstGeom prst="rect">
              <a:avLst/>
            </a:prstGeom>
            <a:solidFill>
              <a:schemeClr val="accent1">
                <a:lumMod val="60000"/>
                <a:lumOff val="4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l" defTabSz="1066800">
                <a:lnSpc>
                  <a:spcPct val="90000"/>
                </a:lnSpc>
                <a:spcBef>
                  <a:spcPct val="0"/>
                </a:spcBef>
                <a:spcAft>
                  <a:spcPct val="15000"/>
                </a:spcAft>
              </a:pPr>
              <a:r>
                <a:rPr lang="pl-PL" sz="2400" b="1">
                  <a:solidFill>
                    <a:schemeClr val="tx1"/>
                  </a:solidFill>
                  <a:hlinkClick r:id="rId7"/>
                </a:rPr>
                <a:t>SEPAL</a:t>
              </a:r>
              <a:endParaRPr lang="pl-PL" sz="2400">
                <a:solidFill>
                  <a:schemeClr val="tx1"/>
                </a:solidFill>
              </a:endParaRPr>
            </a:p>
          </p:txBody>
        </p:sp>
      </p:grpSp>
      <p:grpSp>
        <p:nvGrpSpPr>
          <p:cNvPr id="42" name="Grupa 41">
            <a:extLst>
              <a:ext uri="{FF2B5EF4-FFF2-40B4-BE49-F238E27FC236}">
                <a16:creationId xmlns:a16="http://schemas.microsoft.com/office/drawing/2014/main" id="{3100E0EA-FADA-4293-0637-EDECEB065B16}"/>
              </a:ext>
            </a:extLst>
          </p:cNvPr>
          <p:cNvGrpSpPr/>
          <p:nvPr/>
        </p:nvGrpSpPr>
        <p:grpSpPr>
          <a:xfrm>
            <a:off x="12477816" y="1552576"/>
            <a:ext cx="10705441" cy="3424136"/>
            <a:chOff x="12407477" y="992222"/>
            <a:chExt cx="10705441" cy="3424136"/>
          </a:xfrm>
        </p:grpSpPr>
        <p:sp>
          <p:nvSpPr>
            <p:cNvPr id="4" name="Prostokąt 3">
              <a:extLst>
                <a:ext uri="{FF2B5EF4-FFF2-40B4-BE49-F238E27FC236}">
                  <a16:creationId xmlns:a16="http://schemas.microsoft.com/office/drawing/2014/main" id="{4C0AFA5C-34DD-08BB-BD21-B491FE4076E1}"/>
                </a:ext>
              </a:extLst>
            </p:cNvPr>
            <p:cNvSpPr/>
            <p:nvPr/>
          </p:nvSpPr>
          <p:spPr>
            <a:xfrm>
              <a:off x="12407477" y="992222"/>
              <a:ext cx="10705441" cy="3424136"/>
            </a:xfrm>
            <a:prstGeom prst="rect">
              <a:avLst/>
            </a:prstGeom>
            <a:solidFill>
              <a:schemeClr val="accent3">
                <a:lumMod val="40000"/>
                <a:lumOff val="6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pl-PL" sz="2800" b="1" dirty="0" smtClean="0">
                  <a:solidFill>
                    <a:schemeClr val="accent3"/>
                  </a:solidFill>
                </a:rPr>
                <a:t>ZAMERANÉ </a:t>
              </a:r>
              <a:r>
                <a:rPr lang="pl-PL" sz="2800" b="1" dirty="0">
                  <a:solidFill>
                    <a:schemeClr val="accent3"/>
                  </a:solidFill>
                </a:rPr>
                <a:t>NA MODRÉ/ZELENÉ/UDRŽATEĽNÉ PRACOVNÉ MIESTA</a:t>
              </a:r>
              <a:endParaRPr lang="pl-PL" sz="2800" b="1" dirty="0">
                <a:solidFill>
                  <a:schemeClr val="accent3"/>
                </a:solidFill>
              </a:endParaRPr>
            </a:p>
          </p:txBody>
        </p:sp>
        <p:sp>
          <p:nvSpPr>
            <p:cNvPr id="7" name="Prostokąt 6">
              <a:extLst>
                <a:ext uri="{FF2B5EF4-FFF2-40B4-BE49-F238E27FC236}">
                  <a16:creationId xmlns:a16="http://schemas.microsoft.com/office/drawing/2014/main" id="{D33A0A5C-6757-6C98-916B-E845CABCAE77}"/>
                </a:ext>
              </a:extLst>
            </p:cNvPr>
            <p:cNvSpPr/>
            <p:nvPr/>
          </p:nvSpPr>
          <p:spPr>
            <a:xfrm>
              <a:off x="13138275" y="1965427"/>
              <a:ext cx="1581006" cy="720000"/>
            </a:xfrm>
            <a:prstGeom prst="rect">
              <a:avLst/>
            </a:prstGeom>
            <a:solidFill>
              <a:schemeClr val="accent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l" defTabSz="1066800">
                <a:lnSpc>
                  <a:spcPct val="90000"/>
                </a:lnSpc>
                <a:spcBef>
                  <a:spcPct val="0"/>
                </a:spcBef>
                <a:spcAft>
                  <a:spcPct val="15000"/>
                </a:spcAft>
              </a:pPr>
              <a:r>
                <a:rPr lang="pl-PL" sz="2400" b="1" err="1">
                  <a:solidFill>
                    <a:schemeClr val="tx1"/>
                  </a:solidFill>
                  <a:hlinkClick r:id="rId8"/>
                </a:rPr>
                <a:t>Stay</a:t>
              </a:r>
              <a:r>
                <a:rPr lang="pl-PL" sz="2400" b="1">
                  <a:solidFill>
                    <a:schemeClr val="tx1"/>
                  </a:solidFill>
                  <a:hlinkClick r:id="rId8"/>
                </a:rPr>
                <a:t>-ON</a:t>
              </a:r>
              <a:endParaRPr lang="pl-PL" sz="2400">
                <a:solidFill>
                  <a:schemeClr val="tx1"/>
                </a:solidFill>
              </a:endParaRPr>
            </a:p>
          </p:txBody>
        </p:sp>
        <p:sp>
          <p:nvSpPr>
            <p:cNvPr id="9" name="Prostokąt 8">
              <a:extLst>
                <a:ext uri="{FF2B5EF4-FFF2-40B4-BE49-F238E27FC236}">
                  <a16:creationId xmlns:a16="http://schemas.microsoft.com/office/drawing/2014/main" id="{D6F86B01-E5FA-DEC4-38DB-216B4325AB16}"/>
                </a:ext>
              </a:extLst>
            </p:cNvPr>
            <p:cNvSpPr/>
            <p:nvPr/>
          </p:nvSpPr>
          <p:spPr>
            <a:xfrm>
              <a:off x="13138275" y="3107790"/>
              <a:ext cx="2192607" cy="720000"/>
            </a:xfrm>
            <a:prstGeom prst="rect">
              <a:avLst/>
            </a:prstGeom>
            <a:solidFill>
              <a:schemeClr val="accent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l" defTabSz="1066800">
                <a:lnSpc>
                  <a:spcPct val="90000"/>
                </a:lnSpc>
                <a:spcBef>
                  <a:spcPct val="0"/>
                </a:spcBef>
                <a:spcAft>
                  <a:spcPct val="15000"/>
                </a:spcAft>
              </a:pPr>
              <a:r>
                <a:rPr lang="pl-PL" sz="2400" b="1" err="1">
                  <a:solidFill>
                    <a:schemeClr val="tx1"/>
                  </a:solidFill>
                  <a:hlinkClick r:id="rId9"/>
                </a:rPr>
                <a:t>INTERCEPT</a:t>
              </a:r>
              <a:endParaRPr lang="pl-PL" sz="2400">
                <a:solidFill>
                  <a:schemeClr val="tx1"/>
                </a:solidFill>
              </a:endParaRPr>
            </a:p>
          </p:txBody>
        </p:sp>
        <p:sp>
          <p:nvSpPr>
            <p:cNvPr id="21" name="Prostokąt 20">
              <a:extLst>
                <a:ext uri="{FF2B5EF4-FFF2-40B4-BE49-F238E27FC236}">
                  <a16:creationId xmlns:a16="http://schemas.microsoft.com/office/drawing/2014/main" id="{F6ABA179-A5C2-E361-7478-79BD91FFBD35}"/>
                </a:ext>
              </a:extLst>
            </p:cNvPr>
            <p:cNvSpPr/>
            <p:nvPr/>
          </p:nvSpPr>
          <p:spPr>
            <a:xfrm>
              <a:off x="18731054" y="3105868"/>
              <a:ext cx="2192607" cy="720000"/>
            </a:xfrm>
            <a:prstGeom prst="rect">
              <a:avLst/>
            </a:prstGeom>
            <a:solidFill>
              <a:schemeClr val="accent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l" defTabSz="1066800">
                <a:lnSpc>
                  <a:spcPct val="90000"/>
                </a:lnSpc>
                <a:spcBef>
                  <a:spcPct val="0"/>
                </a:spcBef>
                <a:spcAft>
                  <a:spcPct val="15000"/>
                </a:spcAft>
              </a:pPr>
              <a:r>
                <a:rPr lang="pl-PL" sz="2400" b="1" err="1">
                  <a:solidFill>
                    <a:schemeClr val="tx1"/>
                  </a:solidFill>
                </a:rPr>
                <a:t>eNEET</a:t>
              </a:r>
              <a:r>
                <a:rPr lang="pl-PL" sz="2400" b="1">
                  <a:solidFill>
                    <a:schemeClr val="tx1"/>
                  </a:solidFill>
                </a:rPr>
                <a:t> </a:t>
              </a:r>
              <a:r>
                <a:rPr lang="pl-PL" sz="2400" b="1" err="1">
                  <a:solidFill>
                    <a:schemeClr val="tx1"/>
                  </a:solidFill>
                </a:rPr>
                <a:t>Rural</a:t>
              </a:r>
              <a:endParaRPr lang="pl-PL" sz="2400">
                <a:solidFill>
                  <a:schemeClr val="tx1"/>
                </a:solidFill>
              </a:endParaRPr>
            </a:p>
          </p:txBody>
        </p:sp>
        <p:sp>
          <p:nvSpPr>
            <p:cNvPr id="22" name="Prostokąt 21">
              <a:extLst>
                <a:ext uri="{FF2B5EF4-FFF2-40B4-BE49-F238E27FC236}">
                  <a16:creationId xmlns:a16="http://schemas.microsoft.com/office/drawing/2014/main" id="{D59A6B9C-A5CF-9D6A-E161-2A7F1E840ED8}"/>
                </a:ext>
              </a:extLst>
            </p:cNvPr>
            <p:cNvSpPr/>
            <p:nvPr/>
          </p:nvSpPr>
          <p:spPr>
            <a:xfrm>
              <a:off x="18731054" y="1956470"/>
              <a:ext cx="3667407" cy="720000"/>
            </a:xfrm>
            <a:prstGeom prst="rect">
              <a:avLst/>
            </a:prstGeom>
            <a:solidFill>
              <a:schemeClr val="accent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l" defTabSz="1066800">
                <a:lnSpc>
                  <a:spcPct val="90000"/>
                </a:lnSpc>
                <a:spcBef>
                  <a:spcPct val="0"/>
                </a:spcBef>
                <a:spcAft>
                  <a:spcPct val="15000"/>
                </a:spcAft>
              </a:pPr>
              <a:r>
                <a:rPr lang="pl-PL" sz="2400" b="1">
                  <a:solidFill>
                    <a:schemeClr val="tx1"/>
                  </a:solidFill>
                  <a:hlinkClick r:id="rId10"/>
                </a:rPr>
                <a:t>Blue </a:t>
              </a:r>
              <a:r>
                <a:rPr lang="pl-PL" sz="2400" b="1" err="1">
                  <a:solidFill>
                    <a:schemeClr val="tx1"/>
                  </a:solidFill>
                  <a:hlinkClick r:id="rId10"/>
                </a:rPr>
                <a:t>Generation</a:t>
              </a:r>
              <a:r>
                <a:rPr lang="pl-PL" sz="2400" b="1">
                  <a:solidFill>
                    <a:schemeClr val="tx1"/>
                  </a:solidFill>
                  <a:hlinkClick r:id="rId10"/>
                </a:rPr>
                <a:t> Project</a:t>
              </a:r>
              <a:endParaRPr lang="pl-PL" sz="2400">
                <a:solidFill>
                  <a:schemeClr val="tx1"/>
                </a:solidFill>
              </a:endParaRPr>
            </a:p>
          </p:txBody>
        </p:sp>
        <p:sp>
          <p:nvSpPr>
            <p:cNvPr id="26" name="Prostokąt 25">
              <a:extLst>
                <a:ext uri="{FF2B5EF4-FFF2-40B4-BE49-F238E27FC236}">
                  <a16:creationId xmlns:a16="http://schemas.microsoft.com/office/drawing/2014/main" id="{542744D3-1B6F-63E3-2828-2CF309E6D172}"/>
                </a:ext>
              </a:extLst>
            </p:cNvPr>
            <p:cNvSpPr/>
            <p:nvPr/>
          </p:nvSpPr>
          <p:spPr>
            <a:xfrm>
              <a:off x="16266086" y="3105868"/>
              <a:ext cx="1581006" cy="720000"/>
            </a:xfrm>
            <a:prstGeom prst="rect">
              <a:avLst/>
            </a:prstGeom>
            <a:solidFill>
              <a:schemeClr val="accent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l" defTabSz="1066800">
                <a:lnSpc>
                  <a:spcPct val="90000"/>
                </a:lnSpc>
                <a:spcBef>
                  <a:spcPct val="0"/>
                </a:spcBef>
                <a:spcAft>
                  <a:spcPct val="15000"/>
                </a:spcAft>
              </a:pPr>
              <a:r>
                <a:rPr lang="pl-PL" sz="2400" b="1" err="1">
                  <a:solidFill>
                    <a:schemeClr val="tx1"/>
                  </a:solidFill>
                  <a:hlinkClick r:id="rId11"/>
                </a:rPr>
                <a:t>Yenesis</a:t>
              </a:r>
              <a:endParaRPr lang="pl-PL" sz="2400">
                <a:solidFill>
                  <a:schemeClr val="tx1"/>
                </a:solidFill>
              </a:endParaRPr>
            </a:p>
          </p:txBody>
        </p:sp>
        <p:sp>
          <p:nvSpPr>
            <p:cNvPr id="36" name="Prostokąt 35">
              <a:extLst>
                <a:ext uri="{FF2B5EF4-FFF2-40B4-BE49-F238E27FC236}">
                  <a16:creationId xmlns:a16="http://schemas.microsoft.com/office/drawing/2014/main" id="{FF6C236C-5D52-E1CC-0F75-669316BEFAC7}"/>
                </a:ext>
              </a:extLst>
            </p:cNvPr>
            <p:cNvSpPr/>
            <p:nvPr/>
          </p:nvSpPr>
          <p:spPr>
            <a:xfrm>
              <a:off x="15696298" y="1984290"/>
              <a:ext cx="2192607" cy="720000"/>
            </a:xfrm>
            <a:prstGeom prst="rect">
              <a:avLst/>
            </a:prstGeom>
            <a:solidFill>
              <a:schemeClr val="accent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l" defTabSz="1066800">
                <a:lnSpc>
                  <a:spcPct val="90000"/>
                </a:lnSpc>
                <a:spcBef>
                  <a:spcPct val="0"/>
                </a:spcBef>
                <a:spcAft>
                  <a:spcPct val="15000"/>
                </a:spcAft>
              </a:pPr>
              <a:r>
                <a:rPr lang="pl-PL" sz="2400" b="1" err="1">
                  <a:solidFill>
                    <a:schemeClr val="tx1"/>
                  </a:solidFill>
                  <a:hlinkClick r:id="rId12"/>
                </a:rPr>
                <a:t>RAISE</a:t>
              </a:r>
              <a:r>
                <a:rPr lang="pl-PL" sz="2400" b="1">
                  <a:solidFill>
                    <a:schemeClr val="tx1"/>
                  </a:solidFill>
                  <a:hlinkClick r:id="rId12"/>
                </a:rPr>
                <a:t> Youth</a:t>
              </a:r>
              <a:endParaRPr lang="pl-PL" sz="2400">
                <a:solidFill>
                  <a:schemeClr val="tx1"/>
                </a:solidFill>
              </a:endParaRPr>
            </a:p>
          </p:txBody>
        </p:sp>
      </p:grpSp>
      <p:grpSp>
        <p:nvGrpSpPr>
          <p:cNvPr id="40" name="Grupa 39">
            <a:extLst>
              <a:ext uri="{FF2B5EF4-FFF2-40B4-BE49-F238E27FC236}">
                <a16:creationId xmlns:a16="http://schemas.microsoft.com/office/drawing/2014/main" id="{00E2028F-7678-DCE9-19F2-5664A4B199C4}"/>
              </a:ext>
            </a:extLst>
          </p:cNvPr>
          <p:cNvGrpSpPr/>
          <p:nvPr/>
        </p:nvGrpSpPr>
        <p:grpSpPr>
          <a:xfrm>
            <a:off x="1150489" y="5450192"/>
            <a:ext cx="10456854" cy="4002596"/>
            <a:chOff x="1080150" y="4889838"/>
            <a:chExt cx="10456854" cy="4002596"/>
          </a:xfrm>
        </p:grpSpPr>
        <p:sp>
          <p:nvSpPr>
            <p:cNvPr id="5" name="Prostokąt 4">
              <a:extLst>
                <a:ext uri="{FF2B5EF4-FFF2-40B4-BE49-F238E27FC236}">
                  <a16:creationId xmlns:a16="http://schemas.microsoft.com/office/drawing/2014/main" id="{B7E0D571-60FE-924A-3D5F-69E7C0AC7DC2}"/>
                </a:ext>
              </a:extLst>
            </p:cNvPr>
            <p:cNvSpPr/>
            <p:nvPr/>
          </p:nvSpPr>
          <p:spPr>
            <a:xfrm>
              <a:off x="1080150" y="4889838"/>
              <a:ext cx="10456854" cy="4002596"/>
            </a:xfrm>
            <a:prstGeom prst="rect">
              <a:avLst/>
            </a:prstGeom>
            <a:solidFill>
              <a:schemeClr val="accent2">
                <a:lumMod val="60000"/>
                <a:lumOff val="4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pl-PL" sz="2800" b="1" dirty="0">
                  <a:solidFill>
                    <a:schemeClr val="accent2">
                      <a:lumMod val="75000"/>
                    </a:schemeClr>
                  </a:solidFill>
                </a:rPr>
                <a:t>ZAMERANÉ NA ZRANITEĽNÉ SKUPINY</a:t>
              </a:r>
              <a:endParaRPr lang="pl-PL" sz="2800" b="1" dirty="0">
                <a:solidFill>
                  <a:schemeClr val="accent2">
                    <a:lumMod val="75000"/>
                  </a:schemeClr>
                </a:solidFill>
              </a:endParaRPr>
            </a:p>
          </p:txBody>
        </p:sp>
        <p:sp>
          <p:nvSpPr>
            <p:cNvPr id="10" name="Prostokąt 9">
              <a:extLst>
                <a:ext uri="{FF2B5EF4-FFF2-40B4-BE49-F238E27FC236}">
                  <a16:creationId xmlns:a16="http://schemas.microsoft.com/office/drawing/2014/main" id="{5F71F0F4-BE78-D152-BB7E-65F7891676DA}"/>
                </a:ext>
              </a:extLst>
            </p:cNvPr>
            <p:cNvSpPr/>
            <p:nvPr/>
          </p:nvSpPr>
          <p:spPr>
            <a:xfrm>
              <a:off x="1721666" y="5723505"/>
              <a:ext cx="1779470" cy="720000"/>
            </a:xfrm>
            <a:prstGeom prst="rect">
              <a:avLst/>
            </a:prstGeom>
            <a:solidFill>
              <a:schemeClr val="accent2">
                <a:lumMod val="60000"/>
                <a:lumOff val="4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l" defTabSz="1066800">
                <a:lnSpc>
                  <a:spcPct val="90000"/>
                </a:lnSpc>
                <a:spcBef>
                  <a:spcPct val="0"/>
                </a:spcBef>
                <a:spcAft>
                  <a:spcPct val="15000"/>
                </a:spcAft>
              </a:pPr>
              <a:r>
                <a:rPr lang="pl-PL" sz="2400" b="1" err="1">
                  <a:solidFill>
                    <a:schemeClr val="tx1"/>
                  </a:solidFill>
                  <a:hlinkClick r:id="rId13"/>
                </a:rPr>
                <a:t>EURIBOR</a:t>
              </a:r>
              <a:endParaRPr lang="pl-PL" sz="2400">
                <a:solidFill>
                  <a:schemeClr val="tx1"/>
                </a:solidFill>
              </a:endParaRPr>
            </a:p>
          </p:txBody>
        </p:sp>
        <p:sp>
          <p:nvSpPr>
            <p:cNvPr id="13" name="Prostokąt 12">
              <a:extLst>
                <a:ext uri="{FF2B5EF4-FFF2-40B4-BE49-F238E27FC236}">
                  <a16:creationId xmlns:a16="http://schemas.microsoft.com/office/drawing/2014/main" id="{D399E74B-1DCA-17BC-3147-14E7509A1E17}"/>
                </a:ext>
              </a:extLst>
            </p:cNvPr>
            <p:cNvSpPr/>
            <p:nvPr/>
          </p:nvSpPr>
          <p:spPr>
            <a:xfrm>
              <a:off x="1721666" y="6765644"/>
              <a:ext cx="1228588" cy="720000"/>
            </a:xfrm>
            <a:prstGeom prst="rect">
              <a:avLst/>
            </a:prstGeom>
            <a:solidFill>
              <a:schemeClr val="accent2">
                <a:lumMod val="60000"/>
                <a:lumOff val="4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l" defTabSz="1066800">
                <a:lnSpc>
                  <a:spcPct val="90000"/>
                </a:lnSpc>
                <a:spcBef>
                  <a:spcPct val="0"/>
                </a:spcBef>
                <a:spcAft>
                  <a:spcPct val="15000"/>
                </a:spcAft>
              </a:pPr>
              <a:r>
                <a:rPr lang="pl-PL" sz="2400" b="1">
                  <a:solidFill>
                    <a:schemeClr val="tx1"/>
                  </a:solidFill>
                  <a:hlinkClick r:id="rId14"/>
                </a:rPr>
                <a:t>LEAD</a:t>
              </a:r>
              <a:endParaRPr lang="pl-PL" sz="2400">
                <a:solidFill>
                  <a:schemeClr val="tx1"/>
                </a:solidFill>
              </a:endParaRPr>
            </a:p>
          </p:txBody>
        </p:sp>
        <p:sp>
          <p:nvSpPr>
            <p:cNvPr id="16" name="Prostokąt 15">
              <a:extLst>
                <a:ext uri="{FF2B5EF4-FFF2-40B4-BE49-F238E27FC236}">
                  <a16:creationId xmlns:a16="http://schemas.microsoft.com/office/drawing/2014/main" id="{06408EC5-C968-75B6-4D8F-0D99378A241D}"/>
                </a:ext>
              </a:extLst>
            </p:cNvPr>
            <p:cNvSpPr/>
            <p:nvPr/>
          </p:nvSpPr>
          <p:spPr>
            <a:xfrm>
              <a:off x="4333883" y="5748922"/>
              <a:ext cx="3628547" cy="720000"/>
            </a:xfrm>
            <a:prstGeom prst="rect">
              <a:avLst/>
            </a:prstGeom>
            <a:solidFill>
              <a:schemeClr val="accent2">
                <a:lumMod val="60000"/>
                <a:lumOff val="4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l" defTabSz="1066800">
                <a:lnSpc>
                  <a:spcPct val="90000"/>
                </a:lnSpc>
                <a:spcBef>
                  <a:spcPct val="0"/>
                </a:spcBef>
                <a:spcAft>
                  <a:spcPct val="15000"/>
                </a:spcAft>
              </a:pPr>
              <a:r>
                <a:rPr lang="pl-PL" sz="2400" b="1" err="1">
                  <a:solidFill>
                    <a:schemeClr val="tx1"/>
                  </a:solidFill>
                  <a:hlinkClick r:id="rId15"/>
                </a:rPr>
                <a:t>Direction</a:t>
              </a:r>
              <a:r>
                <a:rPr lang="pl-PL" sz="2400" b="1">
                  <a:solidFill>
                    <a:schemeClr val="tx1"/>
                  </a:solidFill>
                  <a:hlinkClick r:id="rId15"/>
                </a:rPr>
                <a:t> </a:t>
              </a:r>
              <a:r>
                <a:rPr lang="pl-PL" sz="2400" b="1" err="1">
                  <a:solidFill>
                    <a:schemeClr val="tx1"/>
                  </a:solidFill>
                  <a:hlinkClick r:id="rId15"/>
                </a:rPr>
                <a:t>Employment</a:t>
              </a:r>
              <a:endParaRPr lang="pl-PL" sz="2400">
                <a:solidFill>
                  <a:schemeClr val="tx1"/>
                </a:solidFill>
              </a:endParaRPr>
            </a:p>
          </p:txBody>
        </p:sp>
        <p:sp>
          <p:nvSpPr>
            <p:cNvPr id="23" name="Prostokąt 22">
              <a:extLst>
                <a:ext uri="{FF2B5EF4-FFF2-40B4-BE49-F238E27FC236}">
                  <a16:creationId xmlns:a16="http://schemas.microsoft.com/office/drawing/2014/main" id="{7B49D453-114F-CFBF-D39D-CBD50A89EE56}"/>
                </a:ext>
              </a:extLst>
            </p:cNvPr>
            <p:cNvSpPr/>
            <p:nvPr/>
          </p:nvSpPr>
          <p:spPr>
            <a:xfrm>
              <a:off x="3839221" y="7808434"/>
              <a:ext cx="2971800" cy="720000"/>
            </a:xfrm>
            <a:prstGeom prst="rect">
              <a:avLst/>
            </a:prstGeom>
            <a:solidFill>
              <a:schemeClr val="accent2">
                <a:lumMod val="60000"/>
                <a:lumOff val="4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l" defTabSz="1066800">
                <a:lnSpc>
                  <a:spcPct val="90000"/>
                </a:lnSpc>
                <a:spcBef>
                  <a:spcPct val="0"/>
                </a:spcBef>
                <a:spcAft>
                  <a:spcPct val="15000"/>
                </a:spcAft>
              </a:pPr>
              <a:r>
                <a:rPr lang="pl-PL" sz="2400" b="1" err="1">
                  <a:solidFill>
                    <a:schemeClr val="tx1"/>
                  </a:solidFill>
                </a:rPr>
                <a:t>Mommypreneurs</a:t>
              </a:r>
              <a:endParaRPr lang="pl-PL" sz="2400">
                <a:solidFill>
                  <a:schemeClr val="tx1"/>
                </a:solidFill>
              </a:endParaRPr>
            </a:p>
          </p:txBody>
        </p:sp>
        <p:sp>
          <p:nvSpPr>
            <p:cNvPr id="27" name="Prostokąt 26">
              <a:extLst>
                <a:ext uri="{FF2B5EF4-FFF2-40B4-BE49-F238E27FC236}">
                  <a16:creationId xmlns:a16="http://schemas.microsoft.com/office/drawing/2014/main" id="{B08C3F74-592A-4E83-CBE8-352EAB339486}"/>
                </a:ext>
              </a:extLst>
            </p:cNvPr>
            <p:cNvSpPr/>
            <p:nvPr/>
          </p:nvSpPr>
          <p:spPr>
            <a:xfrm>
              <a:off x="9690195" y="6690271"/>
              <a:ext cx="1227856" cy="720000"/>
            </a:xfrm>
            <a:prstGeom prst="rect">
              <a:avLst/>
            </a:prstGeom>
            <a:solidFill>
              <a:schemeClr val="accent2">
                <a:lumMod val="60000"/>
                <a:lumOff val="4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l" defTabSz="1066800">
                <a:lnSpc>
                  <a:spcPct val="90000"/>
                </a:lnSpc>
                <a:spcBef>
                  <a:spcPct val="0"/>
                </a:spcBef>
                <a:spcAft>
                  <a:spcPct val="15000"/>
                </a:spcAft>
              </a:pPr>
              <a:r>
                <a:rPr lang="pl-PL" sz="2400" b="1" err="1">
                  <a:solidFill>
                    <a:schemeClr val="tx1"/>
                  </a:solidFill>
                </a:rPr>
                <a:t>FOLM</a:t>
              </a:r>
              <a:endParaRPr lang="pl-PL" sz="2400">
                <a:solidFill>
                  <a:schemeClr val="tx1"/>
                </a:solidFill>
              </a:endParaRPr>
            </a:p>
          </p:txBody>
        </p:sp>
        <p:sp>
          <p:nvSpPr>
            <p:cNvPr id="28" name="Prostokąt 27">
              <a:extLst>
                <a:ext uri="{FF2B5EF4-FFF2-40B4-BE49-F238E27FC236}">
                  <a16:creationId xmlns:a16="http://schemas.microsoft.com/office/drawing/2014/main" id="{3909B728-3BDB-EEF0-0849-757677D1A89B}"/>
                </a:ext>
              </a:extLst>
            </p:cNvPr>
            <p:cNvSpPr/>
            <p:nvPr/>
          </p:nvSpPr>
          <p:spPr>
            <a:xfrm>
              <a:off x="7458722" y="7789496"/>
              <a:ext cx="3475508" cy="720000"/>
            </a:xfrm>
            <a:prstGeom prst="rect">
              <a:avLst/>
            </a:prstGeom>
            <a:solidFill>
              <a:schemeClr val="accent2">
                <a:lumMod val="60000"/>
                <a:lumOff val="4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l" defTabSz="1066800">
                <a:lnSpc>
                  <a:spcPct val="90000"/>
                </a:lnSpc>
                <a:spcBef>
                  <a:spcPct val="0"/>
                </a:spcBef>
                <a:spcAft>
                  <a:spcPct val="15000"/>
                </a:spcAft>
              </a:pPr>
              <a:r>
                <a:rPr lang="pl-PL" sz="2400" b="1">
                  <a:solidFill>
                    <a:schemeClr val="tx1"/>
                  </a:solidFill>
                </a:rPr>
                <a:t>Migrant Talent Garden</a:t>
              </a:r>
              <a:endParaRPr lang="pl-PL" sz="2400">
                <a:solidFill>
                  <a:schemeClr val="tx1"/>
                </a:solidFill>
              </a:endParaRPr>
            </a:p>
          </p:txBody>
        </p:sp>
        <p:sp>
          <p:nvSpPr>
            <p:cNvPr id="32" name="Prostokąt 31">
              <a:extLst>
                <a:ext uri="{FF2B5EF4-FFF2-40B4-BE49-F238E27FC236}">
                  <a16:creationId xmlns:a16="http://schemas.microsoft.com/office/drawing/2014/main" id="{2B7AA8CD-4D1B-ED41-DAB7-AB35E65C26CA}"/>
                </a:ext>
              </a:extLst>
            </p:cNvPr>
            <p:cNvSpPr/>
            <p:nvPr/>
          </p:nvSpPr>
          <p:spPr>
            <a:xfrm>
              <a:off x="8815529" y="5747505"/>
              <a:ext cx="2102522" cy="720000"/>
            </a:xfrm>
            <a:prstGeom prst="rect">
              <a:avLst/>
            </a:prstGeom>
            <a:solidFill>
              <a:schemeClr val="accent2">
                <a:lumMod val="60000"/>
                <a:lumOff val="4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l" defTabSz="1066800">
                <a:lnSpc>
                  <a:spcPct val="90000"/>
                </a:lnSpc>
                <a:spcBef>
                  <a:spcPct val="0"/>
                </a:spcBef>
                <a:spcAft>
                  <a:spcPct val="15000"/>
                </a:spcAft>
              </a:pPr>
              <a:r>
                <a:rPr lang="pl-PL" sz="2400" b="1">
                  <a:solidFill>
                    <a:schemeClr val="tx1"/>
                  </a:solidFill>
                </a:rPr>
                <a:t>Women4IT</a:t>
              </a:r>
              <a:endParaRPr lang="pl-PL" sz="2400">
                <a:solidFill>
                  <a:schemeClr val="tx1"/>
                </a:solidFill>
              </a:endParaRPr>
            </a:p>
          </p:txBody>
        </p:sp>
        <p:sp>
          <p:nvSpPr>
            <p:cNvPr id="33" name="Prostokąt 32">
              <a:extLst>
                <a:ext uri="{FF2B5EF4-FFF2-40B4-BE49-F238E27FC236}">
                  <a16:creationId xmlns:a16="http://schemas.microsoft.com/office/drawing/2014/main" id="{82EC24DE-2346-D82E-9DFE-A253A1089304}"/>
                </a:ext>
              </a:extLst>
            </p:cNvPr>
            <p:cNvSpPr/>
            <p:nvPr/>
          </p:nvSpPr>
          <p:spPr>
            <a:xfrm>
              <a:off x="1733587" y="7812433"/>
              <a:ext cx="1383526" cy="720000"/>
            </a:xfrm>
            <a:prstGeom prst="rect">
              <a:avLst/>
            </a:prstGeom>
            <a:solidFill>
              <a:schemeClr val="accent2">
                <a:lumMod val="60000"/>
                <a:lumOff val="4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l" defTabSz="1066800">
                <a:lnSpc>
                  <a:spcPct val="90000"/>
                </a:lnSpc>
                <a:spcBef>
                  <a:spcPct val="0"/>
                </a:spcBef>
                <a:spcAft>
                  <a:spcPct val="15000"/>
                </a:spcAft>
              </a:pPr>
              <a:r>
                <a:rPr lang="pl-PL" sz="2400" b="1" err="1">
                  <a:solidFill>
                    <a:schemeClr val="tx1"/>
                  </a:solidFill>
                  <a:hlinkClick r:id="rId16"/>
                </a:rPr>
                <a:t>L.I.K.E</a:t>
              </a:r>
              <a:r>
                <a:rPr lang="pl-PL" sz="2400" b="1">
                  <a:solidFill>
                    <a:schemeClr val="tx1"/>
                  </a:solidFill>
                  <a:hlinkClick r:id="rId16"/>
                </a:rPr>
                <a:t>.</a:t>
              </a:r>
              <a:endParaRPr lang="pl-PL" sz="2400">
                <a:solidFill>
                  <a:schemeClr val="tx1"/>
                </a:solidFill>
              </a:endParaRPr>
            </a:p>
          </p:txBody>
        </p:sp>
        <p:sp>
          <p:nvSpPr>
            <p:cNvPr id="37" name="Prostokąt 36">
              <a:extLst>
                <a:ext uri="{FF2B5EF4-FFF2-40B4-BE49-F238E27FC236}">
                  <a16:creationId xmlns:a16="http://schemas.microsoft.com/office/drawing/2014/main" id="{5449F02F-FA31-57EC-FDAF-0C371D0AA127}"/>
                </a:ext>
              </a:extLst>
            </p:cNvPr>
            <p:cNvSpPr/>
            <p:nvPr/>
          </p:nvSpPr>
          <p:spPr>
            <a:xfrm>
              <a:off x="3501136" y="6739703"/>
              <a:ext cx="5365089" cy="720000"/>
            </a:xfrm>
            <a:prstGeom prst="rect">
              <a:avLst/>
            </a:prstGeom>
            <a:solidFill>
              <a:schemeClr val="accent2">
                <a:lumMod val="60000"/>
                <a:lumOff val="4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l" defTabSz="1066800">
                <a:lnSpc>
                  <a:spcPct val="90000"/>
                </a:lnSpc>
                <a:spcBef>
                  <a:spcPct val="0"/>
                </a:spcBef>
                <a:spcAft>
                  <a:spcPct val="15000"/>
                </a:spcAft>
              </a:pPr>
              <a:r>
                <a:rPr lang="pl-PL" sz="2400" b="1" err="1">
                  <a:solidFill>
                    <a:schemeClr val="tx1"/>
                  </a:solidFill>
                  <a:hlinkClick r:id="rId17"/>
                </a:rPr>
                <a:t>Find</a:t>
              </a:r>
              <a:r>
                <a:rPr lang="pl-PL" sz="2400" b="1">
                  <a:solidFill>
                    <a:schemeClr val="tx1"/>
                  </a:solidFill>
                  <a:hlinkClick r:id="rId17"/>
                </a:rPr>
                <a:t> </a:t>
              </a:r>
              <a:r>
                <a:rPr lang="pl-PL" sz="2400" b="1" err="1">
                  <a:solidFill>
                    <a:schemeClr val="tx1"/>
                  </a:solidFill>
                  <a:hlinkClick r:id="rId17"/>
                </a:rPr>
                <a:t>your</a:t>
              </a:r>
              <a:r>
                <a:rPr lang="pl-PL" sz="2400" b="1">
                  <a:solidFill>
                    <a:schemeClr val="tx1"/>
                  </a:solidFill>
                  <a:hlinkClick r:id="rId17"/>
                </a:rPr>
                <a:t> </a:t>
              </a:r>
              <a:r>
                <a:rPr lang="pl-PL" sz="2400" b="1" err="1">
                  <a:solidFill>
                    <a:schemeClr val="tx1"/>
                  </a:solidFill>
                  <a:hlinkClick r:id="rId17"/>
                </a:rPr>
                <a:t>way</a:t>
              </a:r>
              <a:r>
                <a:rPr lang="pl-PL" sz="2400" b="1">
                  <a:solidFill>
                    <a:schemeClr val="tx1"/>
                  </a:solidFill>
                  <a:hlinkClick r:id="rId17"/>
                </a:rPr>
                <a:t> to the </a:t>
              </a:r>
              <a:r>
                <a:rPr lang="pl-PL" sz="2400" b="1" err="1">
                  <a:solidFill>
                    <a:schemeClr val="tx1"/>
                  </a:solidFill>
                  <a:hlinkClick r:id="rId17"/>
                </a:rPr>
                <a:t>world</a:t>
              </a:r>
              <a:r>
                <a:rPr lang="pl-PL" sz="2400" b="1">
                  <a:solidFill>
                    <a:schemeClr val="tx1"/>
                  </a:solidFill>
                  <a:hlinkClick r:id="rId17"/>
                </a:rPr>
                <a:t> of </a:t>
              </a:r>
              <a:r>
                <a:rPr lang="pl-PL" sz="2400" b="1" err="1">
                  <a:solidFill>
                    <a:schemeClr val="tx1"/>
                  </a:solidFill>
                  <a:hlinkClick r:id="rId17"/>
                </a:rPr>
                <a:t>work</a:t>
              </a:r>
              <a:endParaRPr lang="pl-PL" sz="2400">
                <a:solidFill>
                  <a:schemeClr val="tx1"/>
                </a:solidFill>
              </a:endParaRPr>
            </a:p>
          </p:txBody>
        </p:sp>
      </p:grpSp>
      <p:grpSp>
        <p:nvGrpSpPr>
          <p:cNvPr id="41" name="Grupa 40">
            <a:extLst>
              <a:ext uri="{FF2B5EF4-FFF2-40B4-BE49-F238E27FC236}">
                <a16:creationId xmlns:a16="http://schemas.microsoft.com/office/drawing/2014/main" id="{BBA49D29-F45E-E34E-F764-7C411BB03C86}"/>
              </a:ext>
            </a:extLst>
          </p:cNvPr>
          <p:cNvGrpSpPr/>
          <p:nvPr/>
        </p:nvGrpSpPr>
        <p:grpSpPr>
          <a:xfrm>
            <a:off x="1198748" y="1552576"/>
            <a:ext cx="10408595" cy="3424136"/>
            <a:chOff x="1128409" y="992222"/>
            <a:chExt cx="10408595" cy="3424136"/>
          </a:xfrm>
        </p:grpSpPr>
        <p:sp>
          <p:nvSpPr>
            <p:cNvPr id="3" name="Prostokąt 2">
              <a:extLst>
                <a:ext uri="{FF2B5EF4-FFF2-40B4-BE49-F238E27FC236}">
                  <a16:creationId xmlns:a16="http://schemas.microsoft.com/office/drawing/2014/main" id="{0F712701-39F1-8C6F-D08C-4BF5133C3A20}"/>
                </a:ext>
              </a:extLst>
            </p:cNvPr>
            <p:cNvSpPr/>
            <p:nvPr/>
          </p:nvSpPr>
          <p:spPr>
            <a:xfrm>
              <a:off x="1128409" y="992222"/>
              <a:ext cx="10408595" cy="3424136"/>
            </a:xfrm>
            <a:prstGeom prst="rect">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pl-PL" sz="2800" b="1" dirty="0" smtClean="0">
                  <a:solidFill>
                    <a:schemeClr val="accent5">
                      <a:lumMod val="75000"/>
                    </a:schemeClr>
                  </a:solidFill>
                </a:rPr>
                <a:t>ORIENTOVANÉ </a:t>
              </a:r>
              <a:r>
                <a:rPr lang="pl-PL" sz="2800" b="1" dirty="0">
                  <a:solidFill>
                    <a:schemeClr val="accent5">
                      <a:lumMod val="75000"/>
                    </a:schemeClr>
                  </a:solidFill>
                </a:rPr>
                <a:t>NA </a:t>
              </a:r>
              <a:r>
                <a:rPr lang="pl-PL" sz="2800" b="1" dirty="0" smtClean="0">
                  <a:solidFill>
                    <a:schemeClr val="accent5">
                      <a:lumMod val="75000"/>
                    </a:schemeClr>
                  </a:solidFill>
                </a:rPr>
                <a:t>VÝSKUM/POLITIKY</a:t>
              </a:r>
              <a:endParaRPr lang="pl-PL" sz="2800" b="1" dirty="0">
                <a:solidFill>
                  <a:schemeClr val="accent5">
                    <a:lumMod val="75000"/>
                  </a:schemeClr>
                </a:solidFill>
              </a:endParaRPr>
            </a:p>
          </p:txBody>
        </p:sp>
        <p:sp>
          <p:nvSpPr>
            <p:cNvPr id="6" name="Prostokąt 5">
              <a:extLst>
                <a:ext uri="{FF2B5EF4-FFF2-40B4-BE49-F238E27FC236}">
                  <a16:creationId xmlns:a16="http://schemas.microsoft.com/office/drawing/2014/main" id="{4DD8B40E-4261-B5EE-CEF6-94742FCC805A}"/>
                </a:ext>
              </a:extLst>
            </p:cNvPr>
            <p:cNvSpPr/>
            <p:nvPr/>
          </p:nvSpPr>
          <p:spPr>
            <a:xfrm>
              <a:off x="1721666" y="1934164"/>
              <a:ext cx="2668360" cy="720000"/>
            </a:xfrm>
            <a:prstGeom prst="rect">
              <a:avLst/>
            </a:prstGeom>
            <a:solidFill>
              <a:schemeClr val="accent5">
                <a:lumMod val="20000"/>
                <a:lumOff val="8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l" defTabSz="1066800">
                <a:lnSpc>
                  <a:spcPct val="90000"/>
                </a:lnSpc>
                <a:spcBef>
                  <a:spcPct val="0"/>
                </a:spcBef>
                <a:spcAft>
                  <a:spcPct val="15000"/>
                </a:spcAft>
              </a:pPr>
              <a:r>
                <a:rPr lang="pl-PL" sz="2400" b="1">
                  <a:solidFill>
                    <a:schemeClr val="tx1"/>
                  </a:solidFill>
                  <a:hlinkClick r:id="rId18"/>
                </a:rPr>
                <a:t>Cowork4YOUTH</a:t>
              </a:r>
              <a:endParaRPr lang="pl-PL" sz="2400">
                <a:solidFill>
                  <a:schemeClr val="tx1"/>
                </a:solidFill>
              </a:endParaRPr>
            </a:p>
          </p:txBody>
        </p:sp>
        <p:sp>
          <p:nvSpPr>
            <p:cNvPr id="8" name="Prostokąt 7">
              <a:extLst>
                <a:ext uri="{FF2B5EF4-FFF2-40B4-BE49-F238E27FC236}">
                  <a16:creationId xmlns:a16="http://schemas.microsoft.com/office/drawing/2014/main" id="{C6E75DDF-4563-BB0D-E826-362E758A196F}"/>
                </a:ext>
              </a:extLst>
            </p:cNvPr>
            <p:cNvSpPr/>
            <p:nvPr/>
          </p:nvSpPr>
          <p:spPr>
            <a:xfrm>
              <a:off x="7962430" y="3091766"/>
              <a:ext cx="2224861" cy="720000"/>
            </a:xfrm>
            <a:prstGeom prst="rect">
              <a:avLst/>
            </a:prstGeom>
            <a:solidFill>
              <a:schemeClr val="accent5">
                <a:lumMod val="20000"/>
                <a:lumOff val="8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l" defTabSz="1066800">
                <a:lnSpc>
                  <a:spcPct val="90000"/>
                </a:lnSpc>
                <a:spcBef>
                  <a:spcPct val="0"/>
                </a:spcBef>
                <a:spcAft>
                  <a:spcPct val="15000"/>
                </a:spcAft>
              </a:pPr>
              <a:r>
                <a:rPr lang="pl-PL" sz="2400" b="1">
                  <a:solidFill>
                    <a:schemeClr val="tx1"/>
                  </a:solidFill>
                </a:rPr>
                <a:t>Youth </a:t>
              </a:r>
              <a:r>
                <a:rPr lang="pl-PL" sz="2400" b="1" err="1">
                  <a:solidFill>
                    <a:schemeClr val="tx1"/>
                  </a:solidFill>
                </a:rPr>
                <a:t>Impact</a:t>
              </a:r>
              <a:endParaRPr lang="pl-PL" sz="2400">
                <a:solidFill>
                  <a:schemeClr val="tx1"/>
                </a:solidFill>
              </a:endParaRPr>
            </a:p>
          </p:txBody>
        </p:sp>
        <p:sp>
          <p:nvSpPr>
            <p:cNvPr id="14" name="Prostokąt 13">
              <a:extLst>
                <a:ext uri="{FF2B5EF4-FFF2-40B4-BE49-F238E27FC236}">
                  <a16:creationId xmlns:a16="http://schemas.microsoft.com/office/drawing/2014/main" id="{F2B9B052-66EC-1CFF-D4C9-678F63E6BFE1}"/>
                </a:ext>
              </a:extLst>
            </p:cNvPr>
            <p:cNvSpPr/>
            <p:nvPr/>
          </p:nvSpPr>
          <p:spPr>
            <a:xfrm>
              <a:off x="5020102" y="3096621"/>
              <a:ext cx="1645336" cy="720000"/>
            </a:xfrm>
            <a:prstGeom prst="rect">
              <a:avLst/>
            </a:prstGeom>
            <a:solidFill>
              <a:schemeClr val="accent5">
                <a:lumMod val="20000"/>
                <a:lumOff val="8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l" defTabSz="1066800">
                <a:lnSpc>
                  <a:spcPct val="90000"/>
                </a:lnSpc>
                <a:spcBef>
                  <a:spcPct val="0"/>
                </a:spcBef>
                <a:spcAft>
                  <a:spcPct val="15000"/>
                </a:spcAft>
              </a:pPr>
              <a:r>
                <a:rPr lang="pl-PL" sz="2400" b="1" err="1">
                  <a:solidFill>
                    <a:schemeClr val="tx1"/>
                  </a:solidFill>
                  <a:hlinkClick r:id="rId19"/>
                </a:rPr>
                <a:t>Tr@ck-IN</a:t>
              </a:r>
              <a:endParaRPr lang="pl-PL" sz="2400">
                <a:solidFill>
                  <a:schemeClr val="tx1"/>
                </a:solidFill>
              </a:endParaRPr>
            </a:p>
          </p:txBody>
        </p:sp>
        <p:sp>
          <p:nvSpPr>
            <p:cNvPr id="15" name="Prostokąt 14">
              <a:extLst>
                <a:ext uri="{FF2B5EF4-FFF2-40B4-BE49-F238E27FC236}">
                  <a16:creationId xmlns:a16="http://schemas.microsoft.com/office/drawing/2014/main" id="{F1CD8AC2-CFD9-42D7-22DB-B4DB8F01AD89}"/>
                </a:ext>
              </a:extLst>
            </p:cNvPr>
            <p:cNvSpPr/>
            <p:nvPr/>
          </p:nvSpPr>
          <p:spPr>
            <a:xfrm>
              <a:off x="5020102" y="1953619"/>
              <a:ext cx="2372738" cy="720000"/>
            </a:xfrm>
            <a:prstGeom prst="rect">
              <a:avLst/>
            </a:prstGeom>
            <a:solidFill>
              <a:schemeClr val="accent5">
                <a:lumMod val="20000"/>
                <a:lumOff val="8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l" defTabSz="1066800">
                <a:lnSpc>
                  <a:spcPct val="90000"/>
                </a:lnSpc>
                <a:spcBef>
                  <a:spcPct val="0"/>
                </a:spcBef>
                <a:spcAft>
                  <a:spcPct val="15000"/>
                </a:spcAft>
              </a:pPr>
              <a:r>
                <a:rPr lang="pl-PL" sz="2400" b="1">
                  <a:solidFill>
                    <a:schemeClr val="tx1"/>
                  </a:solidFill>
                  <a:hlinkClick r:id="rId20"/>
                </a:rPr>
                <a:t>Lost </a:t>
              </a:r>
              <a:r>
                <a:rPr lang="pl-PL" sz="2400" b="1" err="1">
                  <a:solidFill>
                    <a:schemeClr val="tx1"/>
                  </a:solidFill>
                  <a:hlinkClick r:id="rId20"/>
                </a:rPr>
                <a:t>Millenials</a:t>
              </a:r>
              <a:endParaRPr lang="pl-PL" sz="2400">
                <a:solidFill>
                  <a:schemeClr val="tx1"/>
                </a:solidFill>
              </a:endParaRPr>
            </a:p>
          </p:txBody>
        </p:sp>
        <p:sp>
          <p:nvSpPr>
            <p:cNvPr id="19" name="Prostokąt 18">
              <a:extLst>
                <a:ext uri="{FF2B5EF4-FFF2-40B4-BE49-F238E27FC236}">
                  <a16:creationId xmlns:a16="http://schemas.microsoft.com/office/drawing/2014/main" id="{7A5A6D9B-40E9-5791-72A2-4A7D89EC4DD2}"/>
                </a:ext>
              </a:extLst>
            </p:cNvPr>
            <p:cNvSpPr/>
            <p:nvPr/>
          </p:nvSpPr>
          <p:spPr>
            <a:xfrm>
              <a:off x="1739371" y="3107790"/>
              <a:ext cx="2335920" cy="720000"/>
            </a:xfrm>
            <a:prstGeom prst="rect">
              <a:avLst/>
            </a:prstGeom>
            <a:solidFill>
              <a:schemeClr val="accent5">
                <a:lumMod val="20000"/>
                <a:lumOff val="8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l" defTabSz="1066800">
                <a:lnSpc>
                  <a:spcPct val="90000"/>
                </a:lnSpc>
                <a:spcBef>
                  <a:spcPct val="0"/>
                </a:spcBef>
                <a:spcAft>
                  <a:spcPct val="15000"/>
                </a:spcAft>
              </a:pPr>
              <a:r>
                <a:rPr lang="pl-PL" sz="2400" b="1" err="1">
                  <a:solidFill>
                    <a:schemeClr val="tx1"/>
                  </a:solidFill>
                  <a:hlinkClick r:id="rId21"/>
                </a:rPr>
                <a:t>YouthSHARE</a:t>
              </a:r>
              <a:endParaRPr lang="pl-PL" sz="2400">
                <a:solidFill>
                  <a:schemeClr val="tx1"/>
                </a:solidFill>
              </a:endParaRPr>
            </a:p>
          </p:txBody>
        </p:sp>
        <p:sp>
          <p:nvSpPr>
            <p:cNvPr id="38" name="Prostokąt 37">
              <a:extLst>
                <a:ext uri="{FF2B5EF4-FFF2-40B4-BE49-F238E27FC236}">
                  <a16:creationId xmlns:a16="http://schemas.microsoft.com/office/drawing/2014/main" id="{E77CE848-C5DD-5752-82FD-AC739330B6A8}"/>
                </a:ext>
              </a:extLst>
            </p:cNvPr>
            <p:cNvSpPr/>
            <p:nvPr/>
          </p:nvSpPr>
          <p:spPr>
            <a:xfrm>
              <a:off x="7962430" y="1965427"/>
              <a:ext cx="2971800" cy="720000"/>
            </a:xfrm>
            <a:prstGeom prst="rect">
              <a:avLst/>
            </a:prstGeom>
            <a:solidFill>
              <a:schemeClr val="accent5">
                <a:lumMod val="20000"/>
                <a:lumOff val="8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l" defTabSz="1066800">
                <a:lnSpc>
                  <a:spcPct val="90000"/>
                </a:lnSpc>
                <a:spcBef>
                  <a:spcPct val="0"/>
                </a:spcBef>
                <a:spcAft>
                  <a:spcPct val="15000"/>
                </a:spcAft>
              </a:pPr>
              <a:r>
                <a:rPr lang="pl-PL" sz="2400" b="1" err="1">
                  <a:solidFill>
                    <a:schemeClr val="tx1"/>
                  </a:solidFill>
                </a:rPr>
                <a:t>YouthPartnerSHIP</a:t>
              </a:r>
              <a:endParaRPr lang="pl-PL" sz="2400">
                <a:solidFill>
                  <a:schemeClr val="tx1"/>
                </a:solidFill>
              </a:endParaRPr>
            </a:p>
          </p:txBody>
        </p:sp>
      </p:grpSp>
    </p:spTree>
    <p:extLst>
      <p:ext uri="{BB962C8B-B14F-4D97-AF65-F5344CB8AC3E}">
        <p14:creationId xmlns:p14="http://schemas.microsoft.com/office/powerpoint/2010/main" val="4256095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229271E-CCB6-0057-5DA3-80636324DEF8}"/>
              </a:ext>
            </a:extLst>
          </p:cNvPr>
          <p:cNvSpPr txBox="1">
            <a:spLocks/>
          </p:cNvSpPr>
          <p:nvPr/>
        </p:nvSpPr>
        <p:spPr>
          <a:xfrm>
            <a:off x="1343284" y="1165450"/>
            <a:ext cx="21703751" cy="1335154"/>
          </a:xfrm>
          <a:prstGeom prst="rect">
            <a:avLst/>
          </a:prstGeom>
          <a:solidFill>
            <a:schemeClr val="accent3">
              <a:alpha val="50000"/>
            </a:schemeClr>
          </a:solidFill>
        </p:spPr>
        <p:txBody>
          <a:bodyPr/>
          <a:lstStyle>
            <a:lvl1pPr algn="l" defTabSz="1828526" rtl="0" eaLnBrk="1" latinLnBrk="0" hangingPunct="1">
              <a:lnSpc>
                <a:spcPct val="100000"/>
              </a:lnSpc>
              <a:spcBef>
                <a:spcPct val="0"/>
              </a:spcBef>
              <a:buNone/>
              <a:defRPr sz="7000" b="1" kern="1200">
                <a:solidFill>
                  <a:schemeClr val="bg2"/>
                </a:solidFill>
                <a:latin typeface="+mj-lt"/>
                <a:ea typeface="+mj-ea"/>
                <a:cs typeface="+mj-cs"/>
              </a:defRPr>
            </a:lvl1pPr>
          </a:lstStyle>
          <a:p>
            <a:r>
              <a:rPr lang="pl-PL" sz="8000" dirty="0">
                <a:solidFill>
                  <a:schemeClr val="bg1"/>
                </a:solidFill>
              </a:rPr>
              <a:t>ZASTÚPENIE PARTNERSKÝCH KRAJÍN</a:t>
            </a:r>
            <a:endParaRPr lang="pl-PL" sz="8000" dirty="0">
              <a:solidFill>
                <a:schemeClr val="bg1"/>
              </a:solidFill>
            </a:endParaRPr>
          </a:p>
        </p:txBody>
      </p:sp>
    </p:spTree>
    <p:extLst>
      <p:ext uri="{BB962C8B-B14F-4D97-AF65-F5344CB8AC3E}">
        <p14:creationId xmlns:p14="http://schemas.microsoft.com/office/powerpoint/2010/main" val="13761108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Prostokąt 8">
            <a:extLst>
              <a:ext uri="{FF2B5EF4-FFF2-40B4-BE49-F238E27FC236}">
                <a16:creationId xmlns:a16="http://schemas.microsoft.com/office/drawing/2014/main" id="{C063D3AD-B4CC-57A4-7C84-C390C7615DDB}"/>
              </a:ext>
            </a:extLst>
          </p:cNvPr>
          <p:cNvSpPr/>
          <p:nvPr/>
        </p:nvSpPr>
        <p:spPr>
          <a:xfrm>
            <a:off x="8587409" y="8696977"/>
            <a:ext cx="15793416" cy="3831725"/>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pl-PL" sz="2800" b="1">
                <a:solidFill>
                  <a:schemeClr val="tx1"/>
                </a:solidFill>
              </a:rPr>
              <a:t>	</a:t>
            </a:r>
          </a:p>
        </p:txBody>
      </p:sp>
      <p:sp>
        <p:nvSpPr>
          <p:cNvPr id="8" name="Prostokąt 7">
            <a:extLst>
              <a:ext uri="{FF2B5EF4-FFF2-40B4-BE49-F238E27FC236}">
                <a16:creationId xmlns:a16="http://schemas.microsoft.com/office/drawing/2014/main" id="{A4034CCB-815E-3658-5AD8-E3B6A2A7BE2D}"/>
              </a:ext>
            </a:extLst>
          </p:cNvPr>
          <p:cNvSpPr/>
          <p:nvPr/>
        </p:nvSpPr>
        <p:spPr>
          <a:xfrm>
            <a:off x="0" y="1097394"/>
            <a:ext cx="23698200" cy="6486855"/>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pl-PL" sz="2800" b="1">
                <a:solidFill>
                  <a:schemeClr val="tx1"/>
                </a:solidFill>
              </a:rPr>
              <a:t>	</a:t>
            </a:r>
          </a:p>
        </p:txBody>
      </p:sp>
      <p:sp>
        <p:nvSpPr>
          <p:cNvPr id="2" name="Tytuł 1">
            <a:extLst>
              <a:ext uri="{FF2B5EF4-FFF2-40B4-BE49-F238E27FC236}">
                <a16:creationId xmlns:a16="http://schemas.microsoft.com/office/drawing/2014/main" id="{C99F1BC1-9CDA-B23A-E76D-C72506923EAF}"/>
              </a:ext>
            </a:extLst>
          </p:cNvPr>
          <p:cNvSpPr>
            <a:spLocks noGrp="1"/>
          </p:cNvSpPr>
          <p:nvPr>
            <p:ph type="title"/>
          </p:nvPr>
        </p:nvSpPr>
        <p:spPr/>
        <p:txBody>
          <a:bodyPr/>
          <a:lstStyle/>
          <a:p>
            <a:r>
              <a:rPr lang="pl-PL" dirty="0">
                <a:solidFill>
                  <a:schemeClr val="accent4"/>
                </a:solidFill>
              </a:rPr>
              <a:t>VEDÚCI A PRIJÍMAJÚCI PARTNERI</a:t>
            </a:r>
            <a:endParaRPr lang="pl-PL" dirty="0">
              <a:solidFill>
                <a:schemeClr val="accent4"/>
              </a:solidFill>
            </a:endParaRPr>
          </a:p>
        </p:txBody>
      </p:sp>
      <p:graphicFrame>
        <p:nvGraphicFramePr>
          <p:cNvPr id="3" name="Diagram 2">
            <a:extLst>
              <a:ext uri="{FF2B5EF4-FFF2-40B4-BE49-F238E27FC236}">
                <a16:creationId xmlns:a16="http://schemas.microsoft.com/office/drawing/2014/main" id="{8DE9B9C6-370B-5B13-73D7-523D37345EB0}"/>
              </a:ext>
            </a:extLst>
          </p:cNvPr>
          <p:cNvGraphicFramePr/>
          <p:nvPr>
            <p:extLst>
              <p:ext uri="{D42A27DB-BD31-4B8C-83A1-F6EECF244321}">
                <p14:modId xmlns:p14="http://schemas.microsoft.com/office/powerpoint/2010/main" val="2861491233"/>
              </p:ext>
            </p:extLst>
          </p:nvPr>
        </p:nvGraphicFramePr>
        <p:xfrm>
          <a:off x="8746435" y="9292397"/>
          <a:ext cx="9443901" cy="40202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ytuł 1">
            <a:extLst>
              <a:ext uri="{FF2B5EF4-FFF2-40B4-BE49-F238E27FC236}">
                <a16:creationId xmlns:a16="http://schemas.microsoft.com/office/drawing/2014/main" id="{09F54FF0-CE71-1E1E-6ABC-FC904879658F}"/>
              </a:ext>
            </a:extLst>
          </p:cNvPr>
          <p:cNvSpPr txBox="1">
            <a:spLocks/>
          </p:cNvSpPr>
          <p:nvPr/>
        </p:nvSpPr>
        <p:spPr>
          <a:xfrm>
            <a:off x="8746435" y="8696977"/>
            <a:ext cx="14375656" cy="1077218"/>
          </a:xfrm>
          <a:prstGeom prst="rect">
            <a:avLst/>
          </a:prstGeom>
        </p:spPr>
        <p:txBody>
          <a:bodyPr vert="horz" wrap="square" lIns="0" tIns="0" rIns="0" bIns="0" rtlCol="0" anchor="ctr">
            <a:spAutoFit/>
          </a:bodyPr>
          <a:lstStyle>
            <a:lvl1pPr algn="l" defTabSz="1828526" rtl="0" eaLnBrk="1" latinLnBrk="0" hangingPunct="1">
              <a:lnSpc>
                <a:spcPct val="100000"/>
              </a:lnSpc>
              <a:spcBef>
                <a:spcPct val="0"/>
              </a:spcBef>
              <a:buNone/>
              <a:defRPr sz="7000" b="1" kern="1200">
                <a:solidFill>
                  <a:schemeClr val="bg2"/>
                </a:solidFill>
                <a:latin typeface="+mj-lt"/>
                <a:ea typeface="+mj-ea"/>
                <a:cs typeface="+mj-cs"/>
              </a:defRPr>
            </a:lvl1pPr>
          </a:lstStyle>
          <a:p>
            <a:r>
              <a:rPr lang="pl-PL" dirty="0">
                <a:solidFill>
                  <a:schemeClr val="accent2"/>
                </a:solidFill>
              </a:rPr>
              <a:t>ODBORNÍ PARTNERI</a:t>
            </a:r>
            <a:endParaRPr lang="pl-PL" dirty="0">
              <a:solidFill>
                <a:schemeClr val="accent2"/>
              </a:solidFill>
            </a:endParaRPr>
          </a:p>
        </p:txBody>
      </p:sp>
      <p:graphicFrame>
        <p:nvGraphicFramePr>
          <p:cNvPr id="5" name="Diagram 4">
            <a:extLst>
              <a:ext uri="{FF2B5EF4-FFF2-40B4-BE49-F238E27FC236}">
                <a16:creationId xmlns:a16="http://schemas.microsoft.com/office/drawing/2014/main" id="{0DCBC0EF-3AD4-905F-A26B-6DC832419713}"/>
              </a:ext>
            </a:extLst>
          </p:cNvPr>
          <p:cNvGraphicFramePr/>
          <p:nvPr>
            <p:extLst>
              <p:ext uri="{D42A27DB-BD31-4B8C-83A1-F6EECF244321}">
                <p14:modId xmlns:p14="http://schemas.microsoft.com/office/powerpoint/2010/main" val="2852527450"/>
              </p:ext>
            </p:extLst>
          </p:nvPr>
        </p:nvGraphicFramePr>
        <p:xfrm>
          <a:off x="1258734" y="1830499"/>
          <a:ext cx="19587115" cy="363233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6" name="Diagram 5">
            <a:extLst>
              <a:ext uri="{FF2B5EF4-FFF2-40B4-BE49-F238E27FC236}">
                <a16:creationId xmlns:a16="http://schemas.microsoft.com/office/drawing/2014/main" id="{EA23C0E0-92E8-512E-A21E-E74857339FB5}"/>
              </a:ext>
            </a:extLst>
          </p:cNvPr>
          <p:cNvGraphicFramePr/>
          <p:nvPr>
            <p:extLst>
              <p:ext uri="{D42A27DB-BD31-4B8C-83A1-F6EECF244321}">
                <p14:modId xmlns:p14="http://schemas.microsoft.com/office/powerpoint/2010/main" val="4087467558"/>
              </p:ext>
            </p:extLst>
          </p:nvPr>
        </p:nvGraphicFramePr>
        <p:xfrm>
          <a:off x="1258735" y="4931140"/>
          <a:ext cx="19772465" cy="3248529"/>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aphicFrame>
        <p:nvGraphicFramePr>
          <p:cNvPr id="7" name="Diagram 6">
            <a:extLst>
              <a:ext uri="{FF2B5EF4-FFF2-40B4-BE49-F238E27FC236}">
                <a16:creationId xmlns:a16="http://schemas.microsoft.com/office/drawing/2014/main" id="{C85E564D-53B8-4816-DB23-940F54FCDC69}"/>
              </a:ext>
            </a:extLst>
          </p:cNvPr>
          <p:cNvGraphicFramePr/>
          <p:nvPr>
            <p:extLst>
              <p:ext uri="{D42A27DB-BD31-4B8C-83A1-F6EECF244321}">
                <p14:modId xmlns:p14="http://schemas.microsoft.com/office/powerpoint/2010/main" val="2156547337"/>
              </p:ext>
            </p:extLst>
          </p:nvPr>
        </p:nvGraphicFramePr>
        <p:xfrm>
          <a:off x="20438076" y="3827847"/>
          <a:ext cx="4139513" cy="2302317"/>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spTree>
    <p:extLst>
      <p:ext uri="{BB962C8B-B14F-4D97-AF65-F5344CB8AC3E}">
        <p14:creationId xmlns:p14="http://schemas.microsoft.com/office/powerpoint/2010/main" val="425768634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229271E-CCB6-0057-5DA3-80636324DEF8}"/>
              </a:ext>
            </a:extLst>
          </p:cNvPr>
          <p:cNvSpPr txBox="1">
            <a:spLocks/>
          </p:cNvSpPr>
          <p:nvPr/>
        </p:nvSpPr>
        <p:spPr>
          <a:xfrm>
            <a:off x="1127153" y="9727561"/>
            <a:ext cx="21703751" cy="1562480"/>
          </a:xfrm>
          <a:prstGeom prst="rect">
            <a:avLst/>
          </a:prstGeom>
          <a:solidFill>
            <a:schemeClr val="accent3">
              <a:alpha val="50000"/>
            </a:schemeClr>
          </a:solidFill>
        </p:spPr>
        <p:txBody>
          <a:bodyPr/>
          <a:lstStyle>
            <a:lvl1pPr algn="l" defTabSz="1828526" rtl="0" eaLnBrk="1" latinLnBrk="0" hangingPunct="1">
              <a:lnSpc>
                <a:spcPct val="100000"/>
              </a:lnSpc>
              <a:spcBef>
                <a:spcPct val="0"/>
              </a:spcBef>
              <a:buNone/>
              <a:defRPr sz="7000" b="1" kern="1200">
                <a:solidFill>
                  <a:schemeClr val="bg2"/>
                </a:solidFill>
                <a:latin typeface="+mj-lt"/>
                <a:ea typeface="+mj-ea"/>
                <a:cs typeface="+mj-cs"/>
              </a:defRPr>
            </a:lvl1pPr>
          </a:lstStyle>
          <a:p>
            <a:r>
              <a:rPr lang="pl-PL" sz="9600" dirty="0">
                <a:solidFill>
                  <a:schemeClr val="bg1"/>
                </a:solidFill>
              </a:rPr>
              <a:t>POKROK V PROJEKTOCH</a:t>
            </a:r>
            <a:endParaRPr lang="pl-PL" sz="9600" dirty="0">
              <a:solidFill>
                <a:schemeClr val="bg1"/>
              </a:solidFill>
            </a:endParaRPr>
          </a:p>
        </p:txBody>
      </p:sp>
    </p:spTree>
    <p:extLst>
      <p:ext uri="{BB962C8B-B14F-4D97-AF65-F5344CB8AC3E}">
        <p14:creationId xmlns:p14="http://schemas.microsoft.com/office/powerpoint/2010/main" val="347932782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a:extLst>
              <a:ext uri="{FF2B5EF4-FFF2-40B4-BE49-F238E27FC236}">
                <a16:creationId xmlns:a16="http://schemas.microsoft.com/office/drawing/2014/main" id="{75FE615A-487D-9662-063C-0DECC729EE52}"/>
              </a:ext>
            </a:extLst>
          </p:cNvPr>
          <p:cNvGraphicFramePr/>
          <p:nvPr>
            <p:extLst>
              <p:ext uri="{D42A27DB-BD31-4B8C-83A1-F6EECF244321}">
                <p14:modId xmlns:p14="http://schemas.microsoft.com/office/powerpoint/2010/main" val="3490634316"/>
              </p:ext>
            </p:extLst>
          </p:nvPr>
        </p:nvGraphicFramePr>
        <p:xfrm>
          <a:off x="1413055" y="781396"/>
          <a:ext cx="21724834" cy="122701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562445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5FE42092-5DE6-AA7A-A06A-07DE79C3A92D}"/>
              </a:ext>
            </a:extLst>
          </p:cNvPr>
          <p:cNvSpPr>
            <a:spLocks noChangeAspect="1"/>
          </p:cNvSpPr>
          <p:nvPr/>
        </p:nvSpPr>
        <p:spPr>
          <a:xfrm>
            <a:off x="17424611" y="3380871"/>
            <a:ext cx="4320000" cy="4320000"/>
          </a:xfrm>
          <a:prstGeom prst="ellipse">
            <a:avLst/>
          </a:prstGeom>
          <a:solidFill>
            <a:schemeClr val="accent3">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3200" b="1" dirty="0"/>
              <a:t>ZVYŠOVANIE </a:t>
            </a:r>
            <a:r>
              <a:rPr lang="pl-PL" sz="3200" b="1" dirty="0" smtClean="0"/>
              <a:t>POVEDOMIA</a:t>
            </a:r>
            <a:endParaRPr lang="pl-PL" sz="3200" b="1" dirty="0"/>
          </a:p>
        </p:txBody>
      </p:sp>
      <p:sp>
        <p:nvSpPr>
          <p:cNvPr id="6" name="Oval 5">
            <a:extLst>
              <a:ext uri="{FF2B5EF4-FFF2-40B4-BE49-F238E27FC236}">
                <a16:creationId xmlns:a16="http://schemas.microsoft.com/office/drawing/2014/main" id="{66445B8B-8425-CA3C-3DFB-747DB56B85B7}"/>
              </a:ext>
            </a:extLst>
          </p:cNvPr>
          <p:cNvSpPr>
            <a:spLocks noChangeAspect="1"/>
          </p:cNvSpPr>
          <p:nvPr/>
        </p:nvSpPr>
        <p:spPr>
          <a:xfrm>
            <a:off x="859971" y="3253827"/>
            <a:ext cx="4264922" cy="4289981"/>
          </a:xfrm>
          <a:prstGeom prst="ellipse">
            <a:avLst/>
          </a:prstGeom>
          <a:solidFill>
            <a:schemeClr val="accent3">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3200" b="1" dirty="0" smtClean="0"/>
              <a:t>FORMOVANIE </a:t>
            </a:r>
            <a:r>
              <a:rPr lang="pl-PL" sz="3200" b="1" dirty="0"/>
              <a:t>POLITÍK</a:t>
            </a:r>
            <a:endParaRPr lang="pl-PL" sz="3200" b="1" dirty="0"/>
          </a:p>
        </p:txBody>
      </p:sp>
      <p:sp>
        <p:nvSpPr>
          <p:cNvPr id="7" name="Oval 6">
            <a:extLst>
              <a:ext uri="{FF2B5EF4-FFF2-40B4-BE49-F238E27FC236}">
                <a16:creationId xmlns:a16="http://schemas.microsoft.com/office/drawing/2014/main" id="{4EFDB7ED-9B0E-1EF1-A31E-986288B0A107}"/>
              </a:ext>
            </a:extLst>
          </p:cNvPr>
          <p:cNvSpPr>
            <a:spLocks noChangeAspect="1"/>
          </p:cNvSpPr>
          <p:nvPr/>
        </p:nvSpPr>
        <p:spPr>
          <a:xfrm>
            <a:off x="11558567" y="8866461"/>
            <a:ext cx="4320000" cy="4320000"/>
          </a:xfrm>
          <a:prstGeom prst="ellipse">
            <a:avLst/>
          </a:prstGeom>
          <a:solidFill>
            <a:schemeClr val="accent3">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3200" b="1" dirty="0"/>
              <a:t>ZMENA POSTOJOV</a:t>
            </a:r>
            <a:endParaRPr lang="pl-PL" sz="3200" b="1" dirty="0"/>
          </a:p>
        </p:txBody>
      </p:sp>
      <p:sp>
        <p:nvSpPr>
          <p:cNvPr id="8" name="Oval 7">
            <a:extLst>
              <a:ext uri="{FF2B5EF4-FFF2-40B4-BE49-F238E27FC236}">
                <a16:creationId xmlns:a16="http://schemas.microsoft.com/office/drawing/2014/main" id="{746FB7C5-0067-8E75-C12B-936D24491D49}"/>
              </a:ext>
            </a:extLst>
          </p:cNvPr>
          <p:cNvSpPr>
            <a:spLocks noChangeAspect="1"/>
          </p:cNvSpPr>
          <p:nvPr/>
        </p:nvSpPr>
        <p:spPr>
          <a:xfrm>
            <a:off x="4315197" y="8223139"/>
            <a:ext cx="4320000" cy="4320000"/>
          </a:xfrm>
          <a:prstGeom prst="ellipse">
            <a:avLst/>
          </a:prstGeom>
          <a:solidFill>
            <a:schemeClr val="accent3">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3200" b="1" dirty="0"/>
              <a:t>BUDOVANIE KAPACÍT</a:t>
            </a:r>
            <a:endParaRPr lang="pl-PL" sz="3200" b="1" dirty="0"/>
          </a:p>
        </p:txBody>
      </p:sp>
      <p:sp>
        <p:nvSpPr>
          <p:cNvPr id="2" name="Tytuł 1">
            <a:extLst>
              <a:ext uri="{FF2B5EF4-FFF2-40B4-BE49-F238E27FC236}">
                <a16:creationId xmlns:a16="http://schemas.microsoft.com/office/drawing/2014/main" id="{AF82B7DC-95D6-BE8E-8CD6-EA5000C8A1DE}"/>
              </a:ext>
            </a:extLst>
          </p:cNvPr>
          <p:cNvSpPr>
            <a:spLocks noGrp="1"/>
          </p:cNvSpPr>
          <p:nvPr>
            <p:ph type="title"/>
          </p:nvPr>
        </p:nvSpPr>
        <p:spPr/>
        <p:txBody>
          <a:bodyPr/>
          <a:lstStyle/>
          <a:p>
            <a:r>
              <a:rPr lang="pl-PL">
                <a:solidFill>
                  <a:schemeClr val="accent3"/>
                </a:solidFill>
              </a:rPr>
              <a:t>Project </a:t>
            </a:r>
            <a:r>
              <a:rPr lang="pl-PL" err="1">
                <a:solidFill>
                  <a:schemeClr val="accent3"/>
                </a:solidFill>
              </a:rPr>
              <a:t>results</a:t>
            </a:r>
            <a:endParaRPr lang="pl-PL">
              <a:solidFill>
                <a:schemeClr val="accent3"/>
              </a:solidFill>
            </a:endParaRPr>
          </a:p>
        </p:txBody>
      </p:sp>
      <p:graphicFrame>
        <p:nvGraphicFramePr>
          <p:cNvPr id="5" name="Symbol zastępczy zawartości 4">
            <a:extLst>
              <a:ext uri="{FF2B5EF4-FFF2-40B4-BE49-F238E27FC236}">
                <a16:creationId xmlns:a16="http://schemas.microsoft.com/office/drawing/2014/main" id="{9B492624-B268-C42D-2A6F-51EE6EAB5094}"/>
              </a:ext>
            </a:extLst>
          </p:cNvPr>
          <p:cNvGraphicFramePr>
            <a:graphicFrameLocks noGrp="1"/>
          </p:cNvGraphicFramePr>
          <p:nvPr>
            <p:ph idx="1"/>
            <p:extLst>
              <p:ext uri="{D42A27DB-BD31-4B8C-83A1-F6EECF244321}">
                <p14:modId xmlns:p14="http://schemas.microsoft.com/office/powerpoint/2010/main" val="3623379656"/>
              </p:ext>
            </p:extLst>
          </p:nvPr>
        </p:nvGraphicFramePr>
        <p:xfrm>
          <a:off x="1260475" y="687691"/>
          <a:ext cx="21861463" cy="118407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Oval 2">
            <a:extLst>
              <a:ext uri="{FF2B5EF4-FFF2-40B4-BE49-F238E27FC236}">
                <a16:creationId xmlns:a16="http://schemas.microsoft.com/office/drawing/2014/main" id="{DE7B34D4-6ED3-1BFB-76E0-A8EE86D82F30}"/>
              </a:ext>
            </a:extLst>
          </p:cNvPr>
          <p:cNvSpPr/>
          <p:nvPr/>
        </p:nvSpPr>
        <p:spPr>
          <a:xfrm>
            <a:off x="1637414" y="7143139"/>
            <a:ext cx="3850422" cy="3240000"/>
          </a:xfrm>
          <a:prstGeom prst="ellipse">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3200" b="1" dirty="0"/>
              <a:t>SADY NÁSTROJOV</a:t>
            </a:r>
            <a:endParaRPr lang="pl-PL" sz="3200" b="1" dirty="0"/>
          </a:p>
        </p:txBody>
      </p:sp>
    </p:spTree>
    <p:extLst>
      <p:ext uri="{BB962C8B-B14F-4D97-AF65-F5344CB8AC3E}">
        <p14:creationId xmlns:p14="http://schemas.microsoft.com/office/powerpoint/2010/main" val="102301193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1E1E1C"/>
      </a:dk2>
      <a:lt2>
        <a:srgbClr val="0573BA"/>
      </a:lt2>
      <a:accent1>
        <a:srgbClr val="0573BA"/>
      </a:accent1>
      <a:accent2>
        <a:srgbClr val="E94E2E"/>
      </a:accent2>
      <a:accent3>
        <a:srgbClr val="02AB84"/>
      </a:accent3>
      <a:accent4>
        <a:srgbClr val="FFC000"/>
      </a:accent4>
      <a:accent5>
        <a:srgbClr val="4472C4"/>
      </a:accent5>
      <a:accent6>
        <a:srgbClr val="70AD47"/>
      </a:accent6>
      <a:hlink>
        <a:srgbClr val="0563C1"/>
      </a:hlink>
      <a:folHlink>
        <a:srgbClr val="954F72"/>
      </a:folHlink>
    </a:clrScheme>
    <a:fontScheme name="Egendefinert 14">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T-mal_EØSMidlene.potx" id="{2877A2A8-6D65-4BE8-A3B9-A911333E1F70}" vid="{D3D72181-B44E-471C-A438-738F633005D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C6F63DA7AB4FD4D98DBA5AEAE228DF3" ma:contentTypeVersion="15" ma:contentTypeDescription="Create a new document." ma:contentTypeScope="" ma:versionID="78cad215de4fd43ffb39c9c0cfb41cb7">
  <xsd:schema xmlns:xsd="http://www.w3.org/2001/XMLSchema" xmlns:xs="http://www.w3.org/2001/XMLSchema" xmlns:p="http://schemas.microsoft.com/office/2006/metadata/properties" xmlns:ns2="68e806f2-2e7b-456b-a5fa-594f7983092f" xmlns:ns3="74dcc762-f129-4a2f-a2fb-e098be052d38" targetNamespace="http://schemas.microsoft.com/office/2006/metadata/properties" ma:root="true" ma:fieldsID="e37d78fd2536cfdb37f40b83e57f49b5" ns2:_="" ns3:_="">
    <xsd:import namespace="68e806f2-2e7b-456b-a5fa-594f7983092f"/>
    <xsd:import namespace="74dcc762-f129-4a2f-a2fb-e098be052d38"/>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LengthInSeconds"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8e806f2-2e7b-456b-a5fa-594f7983092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Length (seconds)" ma:internalName="MediaLengthInSeconds" ma:readOnly="true">
      <xsd:simpleType>
        <xsd:restriction base="dms:Unknow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05936872-4c25-49c5-bd5d-199fb01e78ed"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74dcc762-f129-4a2f-a2fb-e098be052d38"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299e5cf2-c4e7-4107-aa3d-6812a287f77a}" ma:internalName="TaxCatchAll" ma:showField="CatchAllData" ma:web="74dcc762-f129-4a2f-a2fb-e098be052d3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68e806f2-2e7b-456b-a5fa-594f7983092f">
      <Terms xmlns="http://schemas.microsoft.com/office/infopath/2007/PartnerControls"/>
    </lcf76f155ced4ddcb4097134ff3c332f>
    <TaxCatchAll xmlns="74dcc762-f129-4a2f-a2fb-e098be052d38" xsi:nil="true"/>
  </documentManagement>
</p:properties>
</file>

<file path=customXml/itemProps1.xml><?xml version="1.0" encoding="utf-8"?>
<ds:datastoreItem xmlns:ds="http://schemas.openxmlformats.org/officeDocument/2006/customXml" ds:itemID="{6C46C3C7-17EA-40D5-955B-F7516B80264B}">
  <ds:schemaRefs>
    <ds:schemaRef ds:uri="68e806f2-2e7b-456b-a5fa-594f7983092f"/>
    <ds:schemaRef ds:uri="74dcc762-f129-4a2f-a2fb-e098be052d3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126AC266-09D3-4F71-8BE6-06E4EFBFBFA5}">
  <ds:schemaRefs>
    <ds:schemaRef ds:uri="http://schemas.microsoft.com/sharepoint/v3/contenttype/forms"/>
  </ds:schemaRefs>
</ds:datastoreItem>
</file>

<file path=customXml/itemProps3.xml><?xml version="1.0" encoding="utf-8"?>
<ds:datastoreItem xmlns:ds="http://schemas.openxmlformats.org/officeDocument/2006/customXml" ds:itemID="{605E63CD-46E1-48BD-80EB-31B6C797A962}">
  <ds:schemaRefs>
    <ds:schemaRef ds:uri="http://schemas.microsoft.com/office/infopath/2007/PartnerControls"/>
    <ds:schemaRef ds:uri="http://purl.org/dc/elements/1.1/"/>
    <ds:schemaRef ds:uri="http://schemas.microsoft.com/office/2006/metadata/properties"/>
    <ds:schemaRef ds:uri="68e806f2-2e7b-456b-a5fa-594f7983092f"/>
    <ds:schemaRef ds:uri="http://purl.org/dc/terms/"/>
    <ds:schemaRef ds:uri="http://schemas.openxmlformats.org/package/2006/metadata/core-properties"/>
    <ds:schemaRef ds:uri="http://schemas.microsoft.com/office/2006/documentManagement/types"/>
    <ds:schemaRef ds:uri="74dcc762-f129-4a2f-a2fb-e098be052d38"/>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PPT-mal_EØSMidlene</Template>
  <TotalTime>425</TotalTime>
  <Words>1528</Words>
  <Application>Microsoft Office PowerPoint</Application>
  <PresentationFormat>Vlastná</PresentationFormat>
  <Paragraphs>170</Paragraphs>
  <Slides>12</Slides>
  <Notes>12</Notes>
  <HiddenSlides>0</HiddenSlides>
  <MMClips>0</MMClips>
  <ScaleCrop>false</ScaleCrop>
  <HeadingPairs>
    <vt:vector size="6" baseType="variant">
      <vt:variant>
        <vt:lpstr>Použité písma</vt:lpstr>
      </vt:variant>
      <vt:variant>
        <vt:i4>4</vt:i4>
      </vt:variant>
      <vt:variant>
        <vt:lpstr>Motív</vt:lpstr>
      </vt:variant>
      <vt:variant>
        <vt:i4>1</vt:i4>
      </vt:variant>
      <vt:variant>
        <vt:lpstr>Nadpisy snímok</vt:lpstr>
      </vt:variant>
      <vt:variant>
        <vt:i4>12</vt:i4>
      </vt:variant>
    </vt:vector>
  </HeadingPairs>
  <TitlesOfParts>
    <vt:vector size="17" baseType="lpstr">
      <vt:lpstr>Arial</vt:lpstr>
      <vt:lpstr>Calibri</vt:lpstr>
      <vt:lpstr>Times New Roman</vt:lpstr>
      <vt:lpstr>Wingdings</vt:lpstr>
      <vt:lpstr>Office-tema</vt:lpstr>
      <vt:lpstr>PREZENTÁCIA REGIONÁLNYCH FONDOV</vt:lpstr>
      <vt:lpstr>Prezentácia programu PowerPoint</vt:lpstr>
      <vt:lpstr>Prezentácia programu PowerPoint</vt:lpstr>
      <vt:lpstr>Prezentácia programu PowerPoint</vt:lpstr>
      <vt:lpstr>Prezentácia programu PowerPoint</vt:lpstr>
      <vt:lpstr>VEDÚCI A PRIJÍMAJÚCI PARTNERI</vt:lpstr>
      <vt:lpstr>Prezentácia programu PowerPoint</vt:lpstr>
      <vt:lpstr>Prezentácia programu PowerPoint</vt:lpstr>
      <vt:lpstr>Project results</vt:lpstr>
      <vt:lpstr>VÝNIMOČNÉ ÚSPECHY</vt:lpstr>
      <vt:lpstr>Prezentácia programu PowerPoint</vt:lpstr>
      <vt:lpstr>ĎAKUJEME!</vt:lpstr>
    </vt:vector>
  </TitlesOfParts>
  <Company>EFTA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WEGGERSEN Lillann</dc:creator>
  <cp:lastModifiedBy>Ivan Lichner</cp:lastModifiedBy>
  <cp:revision>9</cp:revision>
  <dcterms:created xsi:type="dcterms:W3CDTF">2017-06-12T12:11:38Z</dcterms:created>
  <dcterms:modified xsi:type="dcterms:W3CDTF">2023-06-27T13:06:57Z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0x0101009C6F63DA7AB4FD4D98DBA5AEAE228DF3</vt:lpwstr>
  </property>
  <property fmtid="{D5CDD505-2E9C-101B-9397-08002B2CF9AE}" pid="3" name="MediaServiceImageTags">
    <vt:lpwstr/>
  </property>
</Properties>
</file>